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302" r:id="rId3"/>
    <p:sldId id="296" r:id="rId4"/>
    <p:sldId id="265" r:id="rId5"/>
    <p:sldId id="264" r:id="rId6"/>
    <p:sldId id="303" r:id="rId7"/>
    <p:sldId id="304" r:id="rId8"/>
    <p:sldId id="306" r:id="rId9"/>
    <p:sldId id="308" r:id="rId10"/>
    <p:sldId id="281" r:id="rId11"/>
    <p:sldId id="305" r:id="rId12"/>
    <p:sldId id="283" r:id="rId13"/>
    <p:sldId id="30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142"/>
    <a:srgbClr val="CEC9B5"/>
    <a:srgbClr val="C95C3A"/>
    <a:srgbClr val="E57A37"/>
    <a:srgbClr val="78C8AE"/>
    <a:srgbClr val="E87500"/>
    <a:srgbClr val="69685B"/>
    <a:srgbClr val="FE12ED"/>
    <a:srgbClr val="66A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CE3BE3-030A-4341-AEF7-61B2FFF98C31}" v="53" dt="2023-04-26T01:15:14.638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5" autoAdjust="0"/>
    <p:restoredTop sz="86395" autoAdjust="0"/>
  </p:normalViewPr>
  <p:slideViewPr>
    <p:cSldViewPr snapToGrid="0" snapToObjects="1">
      <p:cViewPr varScale="1">
        <p:scale>
          <a:sx n="95" d="100"/>
          <a:sy n="95" d="100"/>
        </p:scale>
        <p:origin x="2532" y="96"/>
      </p:cViewPr>
      <p:guideLst/>
    </p:cSldViewPr>
  </p:slideViewPr>
  <p:outlineViewPr>
    <p:cViewPr>
      <p:scale>
        <a:sx n="33" d="100"/>
        <a:sy n="33" d="100"/>
      </p:scale>
      <p:origin x="0" y="-2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321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sa Vellucci" userId="47c5cf3cb1dda15f" providerId="LiveId" clId="{D0CE3BE3-030A-4341-AEF7-61B2FFF98C31}"/>
    <pc:docChg chg="undo custSel addSld delSld modSld">
      <pc:chgData name="Alyssa Vellucci" userId="47c5cf3cb1dda15f" providerId="LiveId" clId="{D0CE3BE3-030A-4341-AEF7-61B2FFF98C31}" dt="2023-04-26T01:20:01.802" v="2282" actId="14100"/>
      <pc:docMkLst>
        <pc:docMk/>
      </pc:docMkLst>
      <pc:sldChg chg="modSp mod modNotesTx">
        <pc:chgData name="Alyssa Vellucci" userId="47c5cf3cb1dda15f" providerId="LiveId" clId="{D0CE3BE3-030A-4341-AEF7-61B2FFF98C31}" dt="2023-04-25T21:41:24.625" v="1105" actId="20577"/>
        <pc:sldMkLst>
          <pc:docMk/>
          <pc:sldMk cId="291753289" sldId="264"/>
        </pc:sldMkLst>
        <pc:spChg chg="mod">
          <ac:chgData name="Alyssa Vellucci" userId="47c5cf3cb1dda15f" providerId="LiveId" clId="{D0CE3BE3-030A-4341-AEF7-61B2FFF98C31}" dt="2023-04-25T21:41:24.625" v="1105" actId="20577"/>
          <ac:spMkLst>
            <pc:docMk/>
            <pc:sldMk cId="291753289" sldId="264"/>
            <ac:spMk id="7" creationId="{00000000-0000-0000-0000-000000000000}"/>
          </ac:spMkLst>
        </pc:spChg>
      </pc:sldChg>
      <pc:sldChg chg="modSp mod modNotesTx">
        <pc:chgData name="Alyssa Vellucci" userId="47c5cf3cb1dda15f" providerId="LiveId" clId="{D0CE3BE3-030A-4341-AEF7-61B2FFF98C31}" dt="2023-04-25T21:40:50.783" v="1076" actId="20577"/>
        <pc:sldMkLst>
          <pc:docMk/>
          <pc:sldMk cId="3431987329" sldId="265"/>
        </pc:sldMkLst>
        <pc:spChg chg="mod">
          <ac:chgData name="Alyssa Vellucci" userId="47c5cf3cb1dda15f" providerId="LiveId" clId="{D0CE3BE3-030A-4341-AEF7-61B2FFF98C31}" dt="2023-04-25T21:19:01.195" v="533" actId="20577"/>
          <ac:spMkLst>
            <pc:docMk/>
            <pc:sldMk cId="3431987329" sldId="265"/>
            <ac:spMk id="13" creationId="{00000000-0000-0000-0000-000000000000}"/>
          </ac:spMkLst>
        </pc:spChg>
        <pc:graphicFrameChg chg="modGraphic">
          <ac:chgData name="Alyssa Vellucci" userId="47c5cf3cb1dda15f" providerId="LiveId" clId="{D0CE3BE3-030A-4341-AEF7-61B2FFF98C31}" dt="2023-04-25T21:40:50.783" v="1076" actId="20577"/>
          <ac:graphicFrameMkLst>
            <pc:docMk/>
            <pc:sldMk cId="3431987329" sldId="265"/>
            <ac:graphicFrameMk id="28" creationId="{00000000-0000-0000-0000-000000000000}"/>
          </ac:graphicFrameMkLst>
        </pc:graphicFrameChg>
      </pc:sldChg>
      <pc:sldChg chg="del">
        <pc:chgData name="Alyssa Vellucci" userId="47c5cf3cb1dda15f" providerId="LiveId" clId="{D0CE3BE3-030A-4341-AEF7-61B2FFF98C31}" dt="2023-04-25T21:38:26.362" v="751" actId="47"/>
        <pc:sldMkLst>
          <pc:docMk/>
          <pc:sldMk cId="1701071632" sldId="271"/>
        </pc:sldMkLst>
      </pc:sldChg>
      <pc:sldChg chg="del">
        <pc:chgData name="Alyssa Vellucci" userId="47c5cf3cb1dda15f" providerId="LiveId" clId="{D0CE3BE3-030A-4341-AEF7-61B2FFF98C31}" dt="2023-04-25T21:38:25.536" v="750" actId="47"/>
        <pc:sldMkLst>
          <pc:docMk/>
          <pc:sldMk cId="3602774875" sldId="272"/>
        </pc:sldMkLst>
      </pc:sldChg>
      <pc:sldChg chg="del">
        <pc:chgData name="Alyssa Vellucci" userId="47c5cf3cb1dda15f" providerId="LiveId" clId="{D0CE3BE3-030A-4341-AEF7-61B2FFF98C31}" dt="2023-04-25T21:38:21.644" v="747" actId="47"/>
        <pc:sldMkLst>
          <pc:docMk/>
          <pc:sldMk cId="1474324110" sldId="279"/>
        </pc:sldMkLst>
      </pc:sldChg>
      <pc:sldChg chg="del">
        <pc:chgData name="Alyssa Vellucci" userId="47c5cf3cb1dda15f" providerId="LiveId" clId="{D0CE3BE3-030A-4341-AEF7-61B2FFF98C31}" dt="2023-04-25T21:38:22.463" v="748" actId="47"/>
        <pc:sldMkLst>
          <pc:docMk/>
          <pc:sldMk cId="278898461" sldId="280"/>
        </pc:sldMkLst>
      </pc:sldChg>
      <pc:sldChg chg="addSp delSp modSp mod modNotesTx">
        <pc:chgData name="Alyssa Vellucci" userId="47c5cf3cb1dda15f" providerId="LiveId" clId="{D0CE3BE3-030A-4341-AEF7-61B2FFF98C31}" dt="2023-04-26T01:15:48.481" v="2257" actId="20577"/>
        <pc:sldMkLst>
          <pc:docMk/>
          <pc:sldMk cId="4105858029" sldId="281"/>
        </pc:sldMkLst>
        <pc:spChg chg="mod">
          <ac:chgData name="Alyssa Vellucci" userId="47c5cf3cb1dda15f" providerId="LiveId" clId="{D0CE3BE3-030A-4341-AEF7-61B2FFF98C31}" dt="2023-04-26T01:15:48.481" v="2257" actId="20577"/>
          <ac:spMkLst>
            <pc:docMk/>
            <pc:sldMk cId="4105858029" sldId="281"/>
            <ac:spMk id="2" creationId="{00000000-0000-0000-0000-000000000000}"/>
          </ac:spMkLst>
        </pc:spChg>
        <pc:spChg chg="add mod">
          <ac:chgData name="Alyssa Vellucci" userId="47c5cf3cb1dda15f" providerId="LiveId" clId="{D0CE3BE3-030A-4341-AEF7-61B2FFF98C31}" dt="2023-04-26T01:06:25.225" v="1634" actId="2711"/>
          <ac:spMkLst>
            <pc:docMk/>
            <pc:sldMk cId="4105858029" sldId="281"/>
            <ac:spMk id="3" creationId="{60EFB082-122E-516F-A3BE-C9F6CDD0E8C8}"/>
          </ac:spMkLst>
        </pc:spChg>
        <pc:spChg chg="mod">
          <ac:chgData name="Alyssa Vellucci" userId="47c5cf3cb1dda15f" providerId="LiveId" clId="{D0CE3BE3-030A-4341-AEF7-61B2FFF98C31}" dt="2023-04-25T21:41:57.755" v="1137"/>
          <ac:spMkLst>
            <pc:docMk/>
            <pc:sldMk cId="4105858029" sldId="281"/>
            <ac:spMk id="4" creationId="{00000000-0000-0000-0000-000000000000}"/>
          </ac:spMkLst>
        </pc:spChg>
        <pc:spChg chg="add del mod">
          <ac:chgData name="Alyssa Vellucci" userId="47c5cf3cb1dda15f" providerId="LiveId" clId="{D0CE3BE3-030A-4341-AEF7-61B2FFF98C31}" dt="2023-04-25T21:38:10.351" v="735" actId="478"/>
          <ac:spMkLst>
            <pc:docMk/>
            <pc:sldMk cId="4105858029" sldId="281"/>
            <ac:spMk id="5" creationId="{42C5770B-4383-7EB5-5F02-CECA17109585}"/>
          </ac:spMkLst>
        </pc:spChg>
        <pc:spChg chg="del">
          <ac:chgData name="Alyssa Vellucci" userId="47c5cf3cb1dda15f" providerId="LiveId" clId="{D0CE3BE3-030A-4341-AEF7-61B2FFF98C31}" dt="2023-04-25T21:38:11.279" v="737" actId="478"/>
          <ac:spMkLst>
            <pc:docMk/>
            <pc:sldMk cId="4105858029" sldId="281"/>
            <ac:spMk id="7" creationId="{1085D119-0047-0A45-B5C3-F35BBAFE61CD}"/>
          </ac:spMkLst>
        </pc:spChg>
        <pc:spChg chg="del">
          <ac:chgData name="Alyssa Vellucci" userId="47c5cf3cb1dda15f" providerId="LiveId" clId="{D0CE3BE3-030A-4341-AEF7-61B2FFF98C31}" dt="2023-04-25T21:42:01.962" v="1138" actId="478"/>
          <ac:spMkLst>
            <pc:docMk/>
            <pc:sldMk cId="4105858029" sldId="281"/>
            <ac:spMk id="8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38:10.913" v="736" actId="478"/>
          <ac:spMkLst>
            <pc:docMk/>
            <pc:sldMk cId="4105858029" sldId="281"/>
            <ac:spMk id="10" creationId="{6B8B8181-4436-A248-9467-3A824C58A913}"/>
          </ac:spMkLst>
        </pc:spChg>
        <pc:spChg chg="del">
          <ac:chgData name="Alyssa Vellucci" userId="47c5cf3cb1dda15f" providerId="LiveId" clId="{D0CE3BE3-030A-4341-AEF7-61B2FFF98C31}" dt="2023-04-25T21:38:12.622" v="738" actId="478"/>
          <ac:spMkLst>
            <pc:docMk/>
            <pc:sldMk cId="4105858029" sldId="281"/>
            <ac:spMk id="11" creationId="{506AF171-5E30-F44E-85FE-B6B13F163002}"/>
          </ac:spMkLst>
        </pc:spChg>
        <pc:spChg chg="add mod">
          <ac:chgData name="Alyssa Vellucci" userId="47c5cf3cb1dda15f" providerId="LiveId" clId="{D0CE3BE3-030A-4341-AEF7-61B2FFF98C31}" dt="2023-04-25T21:42:01.962" v="1138" actId="478"/>
          <ac:spMkLst>
            <pc:docMk/>
            <pc:sldMk cId="4105858029" sldId="281"/>
            <ac:spMk id="12" creationId="{81F65D58-E189-60E3-4925-F325FB485969}"/>
          </ac:spMkLst>
        </pc:spChg>
        <pc:spChg chg="add mod">
          <ac:chgData name="Alyssa Vellucci" userId="47c5cf3cb1dda15f" providerId="LiveId" clId="{D0CE3BE3-030A-4341-AEF7-61B2FFF98C31}" dt="2023-04-26T01:06:19.287" v="1633" actId="2711"/>
          <ac:spMkLst>
            <pc:docMk/>
            <pc:sldMk cId="4105858029" sldId="281"/>
            <ac:spMk id="15" creationId="{0A83878D-1FD9-E980-B8EB-C2131E669F97}"/>
          </ac:spMkLst>
        </pc:spChg>
        <pc:graphicFrameChg chg="del">
          <ac:chgData name="Alyssa Vellucci" userId="47c5cf3cb1dda15f" providerId="LiveId" clId="{D0CE3BE3-030A-4341-AEF7-61B2FFF98C31}" dt="2023-04-25T21:38:08.287" v="734" actId="478"/>
          <ac:graphicFrameMkLst>
            <pc:docMk/>
            <pc:sldMk cId="4105858029" sldId="281"/>
            <ac:graphicFrameMk id="9" creationId="{00000000-0000-0000-0000-000000000000}"/>
          </ac:graphicFrameMkLst>
        </pc:graphicFrameChg>
        <pc:picChg chg="add mod">
          <ac:chgData name="Alyssa Vellucci" userId="47c5cf3cb1dda15f" providerId="LiveId" clId="{D0CE3BE3-030A-4341-AEF7-61B2FFF98C31}" dt="2023-04-26T00:38:48.887" v="1274" actId="14826"/>
          <ac:picMkLst>
            <pc:docMk/>
            <pc:sldMk cId="4105858029" sldId="281"/>
            <ac:picMk id="14" creationId="{0FCE7064-F188-D5EF-D3BE-9BF3AA6DC678}"/>
          </ac:picMkLst>
        </pc:picChg>
      </pc:sldChg>
      <pc:sldChg chg="delSp modSp mod modNotesTx">
        <pc:chgData name="Alyssa Vellucci" userId="47c5cf3cb1dda15f" providerId="LiveId" clId="{D0CE3BE3-030A-4341-AEF7-61B2FFF98C31}" dt="2023-04-25T23:13:31.620" v="1213" actId="20577"/>
        <pc:sldMkLst>
          <pc:docMk/>
          <pc:sldMk cId="4212801309" sldId="283"/>
        </pc:sldMkLst>
        <pc:spChg chg="mod">
          <ac:chgData name="Alyssa Vellucci" userId="47c5cf3cb1dda15f" providerId="LiveId" clId="{D0CE3BE3-030A-4341-AEF7-61B2FFF98C31}" dt="2023-04-25T21:42:58.934" v="1139"/>
          <ac:spMkLst>
            <pc:docMk/>
            <pc:sldMk cId="4212801309" sldId="283"/>
            <ac:spMk id="4" creationId="{DABE3E03-461F-D146-8EA1-3939FD93EDF5}"/>
          </ac:spMkLst>
        </pc:spChg>
        <pc:spChg chg="mod">
          <ac:chgData name="Alyssa Vellucci" userId="47c5cf3cb1dda15f" providerId="LiveId" clId="{D0CE3BE3-030A-4341-AEF7-61B2FFF98C31}" dt="2023-04-25T21:43:20.633" v="1186" actId="20577"/>
          <ac:spMkLst>
            <pc:docMk/>
            <pc:sldMk cId="4212801309" sldId="283"/>
            <ac:spMk id="7" creationId="{00000000-0000-0000-0000-000000000000}"/>
          </ac:spMkLst>
        </pc:spChg>
        <pc:spChg chg="del mod">
          <ac:chgData name="Alyssa Vellucci" userId="47c5cf3cb1dda15f" providerId="LiveId" clId="{D0CE3BE3-030A-4341-AEF7-61B2FFF98C31}" dt="2023-04-25T21:43:04.264" v="1141" actId="478"/>
          <ac:spMkLst>
            <pc:docMk/>
            <pc:sldMk cId="4212801309" sldId="283"/>
            <ac:spMk id="15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6.222" v="1143" actId="478"/>
          <ac:spMkLst>
            <pc:docMk/>
            <pc:sldMk cId="4212801309" sldId="283"/>
            <ac:spMk id="16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7.501" v="1145" actId="478"/>
          <ac:spMkLst>
            <pc:docMk/>
            <pc:sldMk cId="4212801309" sldId="283"/>
            <ac:spMk id="17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8.704" v="1147" actId="478"/>
          <ac:spMkLst>
            <pc:docMk/>
            <pc:sldMk cId="4212801309" sldId="283"/>
            <ac:spMk id="18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5.548" v="1142" actId="478"/>
          <ac:spMkLst>
            <pc:docMk/>
            <pc:sldMk cId="4212801309" sldId="283"/>
            <ac:spMk id="31" creationId="{75A3F55D-3AE4-DD44-8549-6ACEE8C822E5}"/>
          </ac:spMkLst>
        </pc:spChg>
        <pc:spChg chg="del">
          <ac:chgData name="Alyssa Vellucci" userId="47c5cf3cb1dda15f" providerId="LiveId" clId="{D0CE3BE3-030A-4341-AEF7-61B2FFF98C31}" dt="2023-04-25T21:43:06.816" v="1144" actId="478"/>
          <ac:spMkLst>
            <pc:docMk/>
            <pc:sldMk cId="4212801309" sldId="283"/>
            <ac:spMk id="32" creationId="{EDC03385-ED74-7442-A79B-CAF17BD92B12}"/>
          </ac:spMkLst>
        </pc:spChg>
        <pc:spChg chg="del">
          <ac:chgData name="Alyssa Vellucci" userId="47c5cf3cb1dda15f" providerId="LiveId" clId="{D0CE3BE3-030A-4341-AEF7-61B2FFF98C31}" dt="2023-04-25T21:43:08.044" v="1146" actId="478"/>
          <ac:spMkLst>
            <pc:docMk/>
            <pc:sldMk cId="4212801309" sldId="283"/>
            <ac:spMk id="33" creationId="{5AC7508D-49C7-CE48-827A-997DC030CE44}"/>
          </ac:spMkLst>
        </pc:spChg>
        <pc:spChg chg="del">
          <ac:chgData name="Alyssa Vellucci" userId="47c5cf3cb1dda15f" providerId="LiveId" clId="{D0CE3BE3-030A-4341-AEF7-61B2FFF98C31}" dt="2023-04-25T21:43:09.276" v="1148" actId="478"/>
          <ac:spMkLst>
            <pc:docMk/>
            <pc:sldMk cId="4212801309" sldId="283"/>
            <ac:spMk id="34" creationId="{5635015A-C7CF-9C46-B8CA-BA904DC2920C}"/>
          </ac:spMkLst>
        </pc:spChg>
      </pc:sldChg>
      <pc:sldChg chg="del">
        <pc:chgData name="Alyssa Vellucci" userId="47c5cf3cb1dda15f" providerId="LiveId" clId="{D0CE3BE3-030A-4341-AEF7-61B2FFF98C31}" dt="2023-04-25T21:38:24.471" v="749" actId="47"/>
        <pc:sldMkLst>
          <pc:docMk/>
          <pc:sldMk cId="3032667516" sldId="284"/>
        </pc:sldMkLst>
      </pc:sldChg>
      <pc:sldChg chg="del">
        <pc:chgData name="Alyssa Vellucci" userId="47c5cf3cb1dda15f" providerId="LiveId" clId="{D0CE3BE3-030A-4341-AEF7-61B2FFF98C31}" dt="2023-04-25T21:38:20.785" v="746" actId="47"/>
        <pc:sldMkLst>
          <pc:docMk/>
          <pc:sldMk cId="1661082768" sldId="285"/>
        </pc:sldMkLst>
      </pc:sldChg>
      <pc:sldChg chg="del">
        <pc:chgData name="Alyssa Vellucci" userId="47c5cf3cb1dda15f" providerId="LiveId" clId="{D0CE3BE3-030A-4341-AEF7-61B2FFF98C31}" dt="2023-04-25T21:38:18.933" v="744" actId="47"/>
        <pc:sldMkLst>
          <pc:docMk/>
          <pc:sldMk cId="3681508570" sldId="286"/>
        </pc:sldMkLst>
      </pc:sldChg>
      <pc:sldChg chg="del">
        <pc:chgData name="Alyssa Vellucci" userId="47c5cf3cb1dda15f" providerId="LiveId" clId="{D0CE3BE3-030A-4341-AEF7-61B2FFF98C31}" dt="2023-04-25T21:38:14.191" v="739" actId="47"/>
        <pc:sldMkLst>
          <pc:docMk/>
          <pc:sldMk cId="3890233484" sldId="287"/>
        </pc:sldMkLst>
      </pc:sldChg>
      <pc:sldChg chg="del">
        <pc:chgData name="Alyssa Vellucci" userId="47c5cf3cb1dda15f" providerId="LiveId" clId="{D0CE3BE3-030A-4341-AEF7-61B2FFF98C31}" dt="2023-04-25T21:38:15.045" v="740" actId="47"/>
        <pc:sldMkLst>
          <pc:docMk/>
          <pc:sldMk cId="1638046474" sldId="288"/>
        </pc:sldMkLst>
      </pc:sldChg>
      <pc:sldChg chg="modSp mod modNotesTx">
        <pc:chgData name="Alyssa Vellucci" userId="47c5cf3cb1dda15f" providerId="LiveId" clId="{D0CE3BE3-030A-4341-AEF7-61B2FFF98C31}" dt="2023-04-25T21:31:55.458" v="582" actId="20577"/>
        <pc:sldMkLst>
          <pc:docMk/>
          <pc:sldMk cId="2585879488" sldId="296"/>
        </pc:sldMkLst>
        <pc:spChg chg="mod">
          <ac:chgData name="Alyssa Vellucci" userId="47c5cf3cb1dda15f" providerId="LiveId" clId="{D0CE3BE3-030A-4341-AEF7-61B2FFF98C31}" dt="2023-04-25T21:09:15.433" v="312" actId="20577"/>
          <ac:spMkLst>
            <pc:docMk/>
            <pc:sldMk cId="2585879488" sldId="296"/>
            <ac:spMk id="4" creationId="{00000000-0000-0000-0000-000000000000}"/>
          </ac:spMkLst>
        </pc:spChg>
      </pc:sldChg>
      <pc:sldChg chg="del">
        <pc:chgData name="Alyssa Vellucci" userId="47c5cf3cb1dda15f" providerId="LiveId" clId="{D0CE3BE3-030A-4341-AEF7-61B2FFF98C31}" dt="2023-04-25T21:38:18.160" v="743" actId="47"/>
        <pc:sldMkLst>
          <pc:docMk/>
          <pc:sldMk cId="1386302075" sldId="297"/>
        </pc:sldMkLst>
      </pc:sldChg>
      <pc:sldChg chg="del">
        <pc:chgData name="Alyssa Vellucci" userId="47c5cf3cb1dda15f" providerId="LiveId" clId="{D0CE3BE3-030A-4341-AEF7-61B2FFF98C31}" dt="2023-04-25T21:38:17.323" v="742" actId="47"/>
        <pc:sldMkLst>
          <pc:docMk/>
          <pc:sldMk cId="4196978085" sldId="298"/>
        </pc:sldMkLst>
      </pc:sldChg>
      <pc:sldChg chg="del">
        <pc:chgData name="Alyssa Vellucci" userId="47c5cf3cb1dda15f" providerId="LiveId" clId="{D0CE3BE3-030A-4341-AEF7-61B2FFF98C31}" dt="2023-04-25T21:38:19.871" v="745" actId="47"/>
        <pc:sldMkLst>
          <pc:docMk/>
          <pc:sldMk cId="740225196" sldId="299"/>
        </pc:sldMkLst>
      </pc:sldChg>
      <pc:sldChg chg="del">
        <pc:chgData name="Alyssa Vellucci" userId="47c5cf3cb1dda15f" providerId="LiveId" clId="{D0CE3BE3-030A-4341-AEF7-61B2FFF98C31}" dt="2023-04-25T21:38:15.835" v="741" actId="47"/>
        <pc:sldMkLst>
          <pc:docMk/>
          <pc:sldMk cId="4213162656" sldId="300"/>
        </pc:sldMkLst>
      </pc:sldChg>
      <pc:sldChg chg="del">
        <pc:chgData name="Alyssa Vellucci" userId="47c5cf3cb1dda15f" providerId="LiveId" clId="{D0CE3BE3-030A-4341-AEF7-61B2FFF98C31}" dt="2023-04-25T21:22:45.349" v="534" actId="47"/>
        <pc:sldMkLst>
          <pc:docMk/>
          <pc:sldMk cId="2722569521" sldId="301"/>
        </pc:sldMkLst>
      </pc:sldChg>
      <pc:sldChg chg="addSp delSp modSp mod modNotesTx">
        <pc:chgData name="Alyssa Vellucci" userId="47c5cf3cb1dda15f" providerId="LiveId" clId="{D0CE3BE3-030A-4341-AEF7-61B2FFF98C31}" dt="2023-04-26T01:20:01.802" v="2282" actId="14100"/>
        <pc:sldMkLst>
          <pc:docMk/>
          <pc:sldMk cId="4163761248" sldId="302"/>
        </pc:sldMkLst>
        <pc:spChg chg="mod">
          <ac:chgData name="Alyssa Vellucci" userId="47c5cf3cb1dda15f" providerId="LiveId" clId="{D0CE3BE3-030A-4341-AEF7-61B2FFF98C31}" dt="2023-04-26T01:20:01.802" v="2282" actId="14100"/>
          <ac:spMkLst>
            <pc:docMk/>
            <pc:sldMk cId="4163761248" sldId="302"/>
            <ac:spMk id="8" creationId="{6FC5781F-2DA5-362B-08D7-4B9631C0CFFC}"/>
          </ac:spMkLst>
        </pc:spChg>
        <pc:spChg chg="add mod">
          <ac:chgData name="Alyssa Vellucci" userId="47c5cf3cb1dda15f" providerId="LiveId" clId="{D0CE3BE3-030A-4341-AEF7-61B2FFF98C31}" dt="2023-04-25T21:17:17.751" v="489"/>
          <ac:spMkLst>
            <pc:docMk/>
            <pc:sldMk cId="4163761248" sldId="302"/>
            <ac:spMk id="9" creationId="{DC2642AF-28FA-59B4-857A-00430FD36480}"/>
          </ac:spMkLst>
        </pc:spChg>
        <pc:picChg chg="add mod">
          <ac:chgData name="Alyssa Vellucci" userId="47c5cf3cb1dda15f" providerId="LiveId" clId="{D0CE3BE3-030A-4341-AEF7-61B2FFF98C31}" dt="2023-04-25T21:10:45.983" v="333" actId="1076"/>
          <ac:picMkLst>
            <pc:docMk/>
            <pc:sldMk cId="4163761248" sldId="302"/>
            <ac:picMk id="3" creationId="{510D1CA1-E35A-C316-1C92-2E7F80D34264}"/>
          </ac:picMkLst>
        </pc:picChg>
        <pc:picChg chg="add mod">
          <ac:chgData name="Alyssa Vellucci" userId="47c5cf3cb1dda15f" providerId="LiveId" clId="{D0CE3BE3-030A-4341-AEF7-61B2FFF98C31}" dt="2023-04-25T21:10:52.117" v="334" actId="1076"/>
          <ac:picMkLst>
            <pc:docMk/>
            <pc:sldMk cId="4163761248" sldId="302"/>
            <ac:picMk id="7" creationId="{4AB0C72D-42B5-AF32-CCCC-A359D5255564}"/>
          </ac:picMkLst>
        </pc:picChg>
        <pc:picChg chg="add mod">
          <ac:chgData name="Alyssa Vellucci" userId="47c5cf3cb1dda15f" providerId="LiveId" clId="{D0CE3BE3-030A-4341-AEF7-61B2FFF98C31}" dt="2023-04-25T21:12:36.233" v="382" actId="14100"/>
          <ac:picMkLst>
            <pc:docMk/>
            <pc:sldMk cId="4163761248" sldId="302"/>
            <ac:picMk id="11" creationId="{F82ED884-5BF9-E56A-73C1-48EEDB90083F}"/>
          </ac:picMkLst>
        </pc:picChg>
        <pc:picChg chg="add mod">
          <ac:chgData name="Alyssa Vellucci" userId="47c5cf3cb1dda15f" providerId="LiveId" clId="{D0CE3BE3-030A-4341-AEF7-61B2FFF98C31}" dt="2023-04-25T21:12:51.272" v="388" actId="14100"/>
          <ac:picMkLst>
            <pc:docMk/>
            <pc:sldMk cId="4163761248" sldId="302"/>
            <ac:picMk id="12" creationId="{3B0F6576-8C6E-A116-FC5B-D3F176DDA61A}"/>
          </ac:picMkLst>
        </pc:picChg>
        <pc:picChg chg="add mod">
          <ac:chgData name="Alyssa Vellucci" userId="47c5cf3cb1dda15f" providerId="LiveId" clId="{D0CE3BE3-030A-4341-AEF7-61B2FFF98C31}" dt="2023-04-25T21:13:14.214" v="396" actId="1076"/>
          <ac:picMkLst>
            <pc:docMk/>
            <pc:sldMk cId="4163761248" sldId="302"/>
            <ac:picMk id="13" creationId="{AEEA307B-3516-E0F7-BE3D-17DA92A6DF81}"/>
          </ac:picMkLst>
        </pc:picChg>
        <pc:picChg chg="add mod">
          <ac:chgData name="Alyssa Vellucci" userId="47c5cf3cb1dda15f" providerId="LiveId" clId="{D0CE3BE3-030A-4341-AEF7-61B2FFF98C31}" dt="2023-04-25T21:15:35.810" v="453" actId="1076"/>
          <ac:picMkLst>
            <pc:docMk/>
            <pc:sldMk cId="4163761248" sldId="302"/>
            <ac:picMk id="15" creationId="{D75911CC-D714-36C6-08E8-A5724958A7E3}"/>
          </ac:picMkLst>
        </pc:picChg>
        <pc:picChg chg="add del mod">
          <ac:chgData name="Alyssa Vellucci" userId="47c5cf3cb1dda15f" providerId="LiveId" clId="{D0CE3BE3-030A-4341-AEF7-61B2FFF98C31}" dt="2023-04-25T21:14:46.679" v="423"/>
          <ac:picMkLst>
            <pc:docMk/>
            <pc:sldMk cId="4163761248" sldId="302"/>
            <ac:picMk id="16" creationId="{BDBD7F03-6CB5-D219-90DC-6390D0254025}"/>
          </ac:picMkLst>
        </pc:picChg>
        <pc:picChg chg="add mod">
          <ac:chgData name="Alyssa Vellucci" userId="47c5cf3cb1dda15f" providerId="LiveId" clId="{D0CE3BE3-030A-4341-AEF7-61B2FFF98C31}" dt="2023-04-25T21:15:47.897" v="461" actId="1076"/>
          <ac:picMkLst>
            <pc:docMk/>
            <pc:sldMk cId="4163761248" sldId="302"/>
            <ac:picMk id="17" creationId="{5410807D-56A5-403A-21B0-9226F659DCFE}"/>
          </ac:picMkLst>
        </pc:picChg>
        <pc:picChg chg="add mod">
          <ac:chgData name="Alyssa Vellucci" userId="47c5cf3cb1dda15f" providerId="LiveId" clId="{D0CE3BE3-030A-4341-AEF7-61B2FFF98C31}" dt="2023-04-25T21:16:11.077" v="472" actId="1076"/>
          <ac:picMkLst>
            <pc:docMk/>
            <pc:sldMk cId="4163761248" sldId="302"/>
            <ac:picMk id="18" creationId="{569F92C5-0A78-0AE3-8ADF-F1B0057A637A}"/>
          </ac:picMkLst>
        </pc:picChg>
        <pc:picChg chg="add mod">
          <ac:chgData name="Alyssa Vellucci" userId="47c5cf3cb1dda15f" providerId="LiveId" clId="{D0CE3BE3-030A-4341-AEF7-61B2FFF98C31}" dt="2023-04-25T21:16:27.615" v="479" actId="1076"/>
          <ac:picMkLst>
            <pc:docMk/>
            <pc:sldMk cId="4163761248" sldId="302"/>
            <ac:picMk id="19" creationId="{1A25A828-4847-0FBA-8C1A-4C1434CD5FB9}"/>
          </ac:picMkLst>
        </pc:picChg>
        <pc:picChg chg="add mod">
          <ac:chgData name="Alyssa Vellucci" userId="47c5cf3cb1dda15f" providerId="LiveId" clId="{D0CE3BE3-030A-4341-AEF7-61B2FFF98C31}" dt="2023-04-25T21:16:54.014" v="485" actId="1076"/>
          <ac:picMkLst>
            <pc:docMk/>
            <pc:sldMk cId="4163761248" sldId="302"/>
            <ac:picMk id="21" creationId="{8666970F-5E60-A206-6CFF-DF23E86F3B7B}"/>
          </ac:picMkLst>
        </pc:picChg>
      </pc:sldChg>
      <pc:sldChg chg="modSp mod modNotesTx">
        <pc:chgData name="Alyssa Vellucci" userId="47c5cf3cb1dda15f" providerId="LiveId" clId="{D0CE3BE3-030A-4341-AEF7-61B2FFF98C31}" dt="2023-04-25T21:41:36.734" v="1135" actId="20577"/>
        <pc:sldMkLst>
          <pc:docMk/>
          <pc:sldMk cId="1389935455" sldId="303"/>
        </pc:sldMkLst>
        <pc:spChg chg="mod">
          <ac:chgData name="Alyssa Vellucci" userId="47c5cf3cb1dda15f" providerId="LiveId" clId="{D0CE3BE3-030A-4341-AEF7-61B2FFF98C31}" dt="2023-04-25T21:41:36.734" v="1135" actId="20577"/>
          <ac:spMkLst>
            <pc:docMk/>
            <pc:sldMk cId="1389935455" sldId="303"/>
            <ac:spMk id="2" creationId="{00000000-0000-0000-0000-000000000000}"/>
          </ac:spMkLst>
        </pc:spChg>
      </pc:sldChg>
      <pc:sldChg chg="modSp mod modNotesTx">
        <pc:chgData name="Alyssa Vellucci" userId="47c5cf3cb1dda15f" providerId="LiveId" clId="{D0CE3BE3-030A-4341-AEF7-61B2FFF98C31}" dt="2023-04-26T01:06:13.509" v="1632" actId="2711"/>
        <pc:sldMkLst>
          <pc:docMk/>
          <pc:sldMk cId="2881568612" sldId="304"/>
        </pc:sldMkLst>
        <pc:spChg chg="mod">
          <ac:chgData name="Alyssa Vellucci" userId="47c5cf3cb1dda15f" providerId="LiveId" clId="{D0CE3BE3-030A-4341-AEF7-61B2FFF98C31}" dt="2023-04-26T01:06:13.509" v="1632" actId="2711"/>
          <ac:spMkLst>
            <pc:docMk/>
            <pc:sldMk cId="2881568612" sldId="304"/>
            <ac:spMk id="2" creationId="{668EDC18-AC67-D93B-CCE9-1E4AB04B19E2}"/>
          </ac:spMkLst>
        </pc:spChg>
        <pc:spChg chg="mod">
          <ac:chgData name="Alyssa Vellucci" userId="47c5cf3cb1dda15f" providerId="LiveId" clId="{D0CE3BE3-030A-4341-AEF7-61B2FFF98C31}" dt="2023-04-25T21:37:37.355" v="711" actId="20577"/>
          <ac:spMkLst>
            <pc:docMk/>
            <pc:sldMk cId="2881568612" sldId="304"/>
            <ac:spMk id="3" creationId="{963E3129-C8A5-2D52-5228-AAF3424DDD31}"/>
          </ac:spMkLst>
        </pc:spChg>
      </pc:sldChg>
      <pc:sldChg chg="new del">
        <pc:chgData name="Alyssa Vellucci" userId="47c5cf3cb1dda15f" providerId="LiveId" clId="{D0CE3BE3-030A-4341-AEF7-61B2FFF98C31}" dt="2023-04-25T21:57:53.287" v="1191" actId="680"/>
        <pc:sldMkLst>
          <pc:docMk/>
          <pc:sldMk cId="2218989769" sldId="305"/>
        </pc:sldMkLst>
      </pc:sldChg>
      <pc:sldChg chg="new del">
        <pc:chgData name="Alyssa Vellucci" userId="47c5cf3cb1dda15f" providerId="LiveId" clId="{D0CE3BE3-030A-4341-AEF7-61B2FFF98C31}" dt="2023-04-26T00:38:56.854" v="1276" actId="2696"/>
        <pc:sldMkLst>
          <pc:docMk/>
          <pc:sldMk cId="2567690529" sldId="305"/>
        </pc:sldMkLst>
      </pc:sldChg>
      <pc:sldChg chg="delSp modSp add del mod modNotesTx">
        <pc:chgData name="Alyssa Vellucci" userId="47c5cf3cb1dda15f" providerId="LiveId" clId="{D0CE3BE3-030A-4341-AEF7-61B2FFF98C31}" dt="2023-04-26T00:11:35.486" v="1217" actId="2696"/>
        <pc:sldMkLst>
          <pc:docMk/>
          <pc:sldMk cId="3400489208" sldId="305"/>
        </pc:sldMkLst>
        <pc:picChg chg="del mod">
          <ac:chgData name="Alyssa Vellucci" userId="47c5cf3cb1dda15f" providerId="LiveId" clId="{D0CE3BE3-030A-4341-AEF7-61B2FFF98C31}" dt="2023-04-26T00:11:28.839" v="1216" actId="478"/>
          <ac:picMkLst>
            <pc:docMk/>
            <pc:sldMk cId="3400489208" sldId="305"/>
            <ac:picMk id="14" creationId="{0FCE7064-F188-D5EF-D3BE-9BF3AA6DC678}"/>
          </ac:picMkLst>
        </pc:picChg>
      </pc:sldChg>
      <pc:sldChg chg="addSp modSp add mod">
        <pc:chgData name="Alyssa Vellucci" userId="47c5cf3cb1dda15f" providerId="LiveId" clId="{D0CE3BE3-030A-4341-AEF7-61B2FFF98C31}" dt="2023-04-26T01:16:05.914" v="2264" actId="20577"/>
        <pc:sldMkLst>
          <pc:docMk/>
          <pc:sldMk cId="3899545004" sldId="305"/>
        </pc:sldMkLst>
        <pc:spChg chg="mod">
          <ac:chgData name="Alyssa Vellucci" userId="47c5cf3cb1dda15f" providerId="LiveId" clId="{D0CE3BE3-030A-4341-AEF7-61B2FFF98C31}" dt="2023-04-26T01:16:05.914" v="2264" actId="20577"/>
          <ac:spMkLst>
            <pc:docMk/>
            <pc:sldMk cId="3899545004" sldId="305"/>
            <ac:spMk id="2" creationId="{00000000-0000-0000-0000-000000000000}"/>
          </ac:spMkLst>
        </pc:spChg>
        <pc:spChg chg="add mod">
          <ac:chgData name="Alyssa Vellucci" userId="47c5cf3cb1dda15f" providerId="LiveId" clId="{D0CE3BE3-030A-4341-AEF7-61B2FFF98C31}" dt="2023-04-26T00:41:49.320" v="1283" actId="1076"/>
          <ac:spMkLst>
            <pc:docMk/>
            <pc:sldMk cId="3899545004" sldId="305"/>
            <ac:spMk id="3" creationId="{756363A7-F7C1-8EE5-C4B8-0ED3337AA03B}"/>
          </ac:spMkLst>
        </pc:spChg>
        <pc:spChg chg="add mod">
          <ac:chgData name="Alyssa Vellucci" userId="47c5cf3cb1dda15f" providerId="LiveId" clId="{D0CE3BE3-030A-4341-AEF7-61B2FFF98C31}" dt="2023-04-26T00:42:16.265" v="1290" actId="20577"/>
          <ac:spMkLst>
            <pc:docMk/>
            <pc:sldMk cId="3899545004" sldId="305"/>
            <ac:spMk id="5" creationId="{FB8AB2A3-3C51-4F57-DCFA-B4277727B4D8}"/>
          </ac:spMkLst>
        </pc:spChg>
        <pc:spChg chg="add mod">
          <ac:chgData name="Alyssa Vellucci" userId="47c5cf3cb1dda15f" providerId="LiveId" clId="{D0CE3BE3-030A-4341-AEF7-61B2FFF98C31}" dt="2023-04-26T00:42:22.284" v="1296" actId="20577"/>
          <ac:spMkLst>
            <pc:docMk/>
            <pc:sldMk cId="3899545004" sldId="305"/>
            <ac:spMk id="6" creationId="{AFEDA25A-3C05-9A69-86CE-85A6E36C6C31}"/>
          </ac:spMkLst>
        </pc:spChg>
        <pc:spChg chg="add mod">
          <ac:chgData name="Alyssa Vellucci" userId="47c5cf3cb1dda15f" providerId="LiveId" clId="{D0CE3BE3-030A-4341-AEF7-61B2FFF98C31}" dt="2023-04-26T01:07:56.758" v="1911" actId="20577"/>
          <ac:spMkLst>
            <pc:docMk/>
            <pc:sldMk cId="3899545004" sldId="305"/>
            <ac:spMk id="7" creationId="{822E7AF2-82F8-9CFA-05AA-3AF52A057B6C}"/>
          </ac:spMkLst>
        </pc:spChg>
        <pc:spChg chg="mod">
          <ac:chgData name="Alyssa Vellucci" userId="47c5cf3cb1dda15f" providerId="LiveId" clId="{D0CE3BE3-030A-4341-AEF7-61B2FFF98C31}" dt="2023-04-26T01:07:00.205" v="1772" actId="20577"/>
          <ac:spMkLst>
            <pc:docMk/>
            <pc:sldMk cId="3899545004" sldId="305"/>
            <ac:spMk id="15" creationId="{0A83878D-1FD9-E980-B8EB-C2131E669F97}"/>
          </ac:spMkLst>
        </pc:spChg>
        <pc:picChg chg="mod">
          <ac:chgData name="Alyssa Vellucci" userId="47c5cf3cb1dda15f" providerId="LiveId" clId="{D0CE3BE3-030A-4341-AEF7-61B2FFF98C31}" dt="2023-04-26T00:41:14.936" v="1278" actId="14826"/>
          <ac:picMkLst>
            <pc:docMk/>
            <pc:sldMk cId="3899545004" sldId="305"/>
            <ac:picMk id="14" creationId="{0FCE7064-F188-D5EF-D3BE-9BF3AA6DC678}"/>
          </ac:picMkLst>
        </pc:picChg>
      </pc:sldChg>
      <pc:sldChg chg="addSp delSp modSp new mod">
        <pc:chgData name="Alyssa Vellucci" userId="47c5cf3cb1dda15f" providerId="LiveId" clId="{D0CE3BE3-030A-4341-AEF7-61B2FFF98C31}" dt="2023-04-26T01:15:10.733" v="2218" actId="20577"/>
        <pc:sldMkLst>
          <pc:docMk/>
          <pc:sldMk cId="3643541801" sldId="306"/>
        </pc:sldMkLst>
        <pc:spChg chg="del">
          <ac:chgData name="Alyssa Vellucci" userId="47c5cf3cb1dda15f" providerId="LiveId" clId="{D0CE3BE3-030A-4341-AEF7-61B2FFF98C31}" dt="2023-04-26T01:08:10.296" v="1913" actId="478"/>
          <ac:spMkLst>
            <pc:docMk/>
            <pc:sldMk cId="3643541801" sldId="306"/>
            <ac:spMk id="2" creationId="{1BEAAF55-36D3-6F83-727A-FDA2F5938B50}"/>
          </ac:spMkLst>
        </pc:spChg>
        <pc:spChg chg="del">
          <ac:chgData name="Alyssa Vellucci" userId="47c5cf3cb1dda15f" providerId="LiveId" clId="{D0CE3BE3-030A-4341-AEF7-61B2FFF98C31}" dt="2023-04-26T01:08:11.212" v="1914" actId="478"/>
          <ac:spMkLst>
            <pc:docMk/>
            <pc:sldMk cId="3643541801" sldId="306"/>
            <ac:spMk id="3" creationId="{101EAAC2-DC8B-20AA-FFEF-EE520E22622D}"/>
          </ac:spMkLst>
        </pc:spChg>
        <pc:spChg chg="del">
          <ac:chgData name="Alyssa Vellucci" userId="47c5cf3cb1dda15f" providerId="LiveId" clId="{D0CE3BE3-030A-4341-AEF7-61B2FFF98C31}" dt="2023-04-26T01:08:09.468" v="1912" actId="478"/>
          <ac:spMkLst>
            <pc:docMk/>
            <pc:sldMk cId="3643541801" sldId="306"/>
            <ac:spMk id="5" creationId="{49145044-726A-AC35-B90E-481DE674CACF}"/>
          </ac:spMkLst>
        </pc:spChg>
        <pc:spChg chg="mod">
          <ac:chgData name="Alyssa Vellucci" userId="47c5cf3cb1dda15f" providerId="LiveId" clId="{D0CE3BE3-030A-4341-AEF7-61B2FFF98C31}" dt="2023-04-26T00:42:58.605" v="1298"/>
          <ac:spMkLst>
            <pc:docMk/>
            <pc:sldMk cId="3643541801" sldId="306"/>
            <ac:spMk id="6" creationId="{427DD79A-E26B-79E5-8D89-33FC79429025}"/>
          </ac:spMkLst>
        </pc:spChg>
        <pc:spChg chg="add mod">
          <ac:chgData name="Alyssa Vellucci" userId="47c5cf3cb1dda15f" providerId="LiveId" clId="{D0CE3BE3-030A-4341-AEF7-61B2FFF98C31}" dt="2023-04-26T01:15:10.733" v="2218" actId="20577"/>
          <ac:spMkLst>
            <pc:docMk/>
            <pc:sldMk cId="3643541801" sldId="306"/>
            <ac:spMk id="7" creationId="{0818E84A-B005-4E32-5311-5B08FE72E953}"/>
          </ac:spMkLst>
        </pc:spChg>
      </pc:sldChg>
      <pc:sldChg chg="addSp modSp add mod">
        <pc:chgData name="Alyssa Vellucci" userId="47c5cf3cb1dda15f" providerId="LiveId" clId="{D0CE3BE3-030A-4341-AEF7-61B2FFF98C31}" dt="2023-04-26T01:18:15.909" v="2281" actId="1076"/>
        <pc:sldMkLst>
          <pc:docMk/>
          <pc:sldMk cId="2905801927" sldId="307"/>
        </pc:sldMkLst>
        <pc:spChg chg="add mod">
          <ac:chgData name="Alyssa Vellucci" userId="47c5cf3cb1dda15f" providerId="LiveId" clId="{D0CE3BE3-030A-4341-AEF7-61B2FFF98C31}" dt="2023-04-26T01:18:11.585" v="2280" actId="1076"/>
          <ac:spMkLst>
            <pc:docMk/>
            <pc:sldMk cId="2905801927" sldId="307"/>
            <ac:spMk id="2" creationId="{1B5B2384-8696-2F7C-0902-AEF41C8023BE}"/>
          </ac:spMkLst>
        </pc:spChg>
        <pc:spChg chg="mod">
          <ac:chgData name="Alyssa Vellucci" userId="47c5cf3cb1dda15f" providerId="LiveId" clId="{D0CE3BE3-030A-4341-AEF7-61B2FFF98C31}" dt="2023-04-26T01:13:24.052" v="2078" actId="20577"/>
          <ac:spMkLst>
            <pc:docMk/>
            <pc:sldMk cId="2905801927" sldId="307"/>
            <ac:spMk id="7" creationId="{00000000-0000-0000-0000-000000000000}"/>
          </ac:spMkLst>
        </pc:spChg>
        <pc:picChg chg="add mod">
          <ac:chgData name="Alyssa Vellucci" userId="47c5cf3cb1dda15f" providerId="LiveId" clId="{D0CE3BE3-030A-4341-AEF7-61B2FFF98C31}" dt="2023-04-26T01:18:15.909" v="2281" actId="1076"/>
          <ac:picMkLst>
            <pc:docMk/>
            <pc:sldMk cId="2905801927" sldId="307"/>
            <ac:picMk id="5" creationId="{5E87F894-1985-6526-0A18-5C9726828859}"/>
          </ac:picMkLst>
        </pc:picChg>
      </pc:sldChg>
      <pc:sldChg chg="addSp modSp add mod">
        <pc:chgData name="Alyssa Vellucci" userId="47c5cf3cb1dda15f" providerId="LiveId" clId="{D0CE3BE3-030A-4341-AEF7-61B2FFF98C31}" dt="2023-04-26T01:15:29.230" v="2247" actId="20577"/>
        <pc:sldMkLst>
          <pc:docMk/>
          <pc:sldMk cId="2269212401" sldId="308"/>
        </pc:sldMkLst>
        <pc:spChg chg="add mod">
          <ac:chgData name="Alyssa Vellucci" userId="47c5cf3cb1dda15f" providerId="LiveId" clId="{D0CE3BE3-030A-4341-AEF7-61B2FFF98C31}" dt="2023-04-26T01:15:29.230" v="2247" actId="20577"/>
          <ac:spMkLst>
            <pc:docMk/>
            <pc:sldMk cId="2269212401" sldId="308"/>
            <ac:spMk id="2" creationId="{C79E6DAA-36A5-2FBD-BE73-FEF19F9B96EB}"/>
          </ac:spMkLst>
        </pc:spChg>
      </pc:sldChg>
      <pc:sldChg chg="add del">
        <pc:chgData name="Alyssa Vellucci" userId="47c5cf3cb1dda15f" providerId="LiveId" clId="{D0CE3BE3-030A-4341-AEF7-61B2FFF98C31}" dt="2023-04-26T01:15:40.487" v="2248" actId="2696"/>
        <pc:sldMkLst>
          <pc:docMk/>
          <pc:sldMk cId="554205574" sldId="309"/>
        </pc:sldMkLst>
      </pc:sldChg>
    </pc:docChg>
  </pc:docChgLst>
  <pc:docChgLst>
    <pc:chgData name="Alyssa Vellucci" userId="47c5cf3cb1dda15f" providerId="LiveId" clId="{84FFEBEA-6EBC-49D2-A225-4EBB1F9EC3C6}"/>
    <pc:docChg chg="undo custSel addSld modSld sldOrd">
      <pc:chgData name="Alyssa Vellucci" userId="47c5cf3cb1dda15f" providerId="LiveId" clId="{84FFEBEA-6EBC-49D2-A225-4EBB1F9EC3C6}" dt="2023-04-24T18:56:28.135" v="5276" actId="20577"/>
      <pc:docMkLst>
        <pc:docMk/>
      </pc:docMkLst>
      <pc:sldChg chg="modSp mod">
        <pc:chgData name="Alyssa Vellucci" userId="47c5cf3cb1dda15f" providerId="LiveId" clId="{84FFEBEA-6EBC-49D2-A225-4EBB1F9EC3C6}" dt="2023-04-18T16:49:45.530" v="172" actId="20577"/>
        <pc:sldMkLst>
          <pc:docMk/>
          <pc:sldMk cId="1650756707" sldId="258"/>
        </pc:sldMkLst>
        <pc:spChg chg="mod">
          <ac:chgData name="Alyssa Vellucci" userId="47c5cf3cb1dda15f" providerId="LiveId" clId="{84FFEBEA-6EBC-49D2-A225-4EBB1F9EC3C6}" dt="2023-04-18T16:48:15.471" v="29" actId="20577"/>
          <ac:spMkLst>
            <pc:docMk/>
            <pc:sldMk cId="1650756707" sldId="258"/>
            <ac:spMk id="8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6:49:45.530" v="172" actId="20577"/>
          <ac:spMkLst>
            <pc:docMk/>
            <pc:sldMk cId="1650756707" sldId="258"/>
            <ac:spMk id="9" creationId="{00000000-0000-0000-0000-000000000000}"/>
          </ac:spMkLst>
        </pc:spChg>
      </pc:sldChg>
      <pc:sldChg chg="addSp delSp modSp mod ord">
        <pc:chgData name="Alyssa Vellucci" userId="47c5cf3cb1dda15f" providerId="LiveId" clId="{84FFEBEA-6EBC-49D2-A225-4EBB1F9EC3C6}" dt="2023-04-24T18:56:28.135" v="5276" actId="20577"/>
        <pc:sldMkLst>
          <pc:docMk/>
          <pc:sldMk cId="291753289" sldId="264"/>
        </pc:sldMkLst>
        <pc:spChg chg="add del mod">
          <ac:chgData name="Alyssa Vellucci" userId="47c5cf3cb1dda15f" providerId="LiveId" clId="{84FFEBEA-6EBC-49D2-A225-4EBB1F9EC3C6}" dt="2023-04-18T17:44:44.768" v="1593" actId="478"/>
          <ac:spMkLst>
            <pc:docMk/>
            <pc:sldMk cId="291753289" sldId="264"/>
            <ac:spMk id="3" creationId="{7A8BAE52-24D4-FBD9-48A9-D8A91D8EB177}"/>
          </ac:spMkLst>
        </pc:spChg>
        <pc:spChg chg="add del mod">
          <ac:chgData name="Alyssa Vellucci" userId="47c5cf3cb1dda15f" providerId="LiveId" clId="{84FFEBEA-6EBC-49D2-A225-4EBB1F9EC3C6}" dt="2023-04-18T17:57:50.605" v="2661" actId="478"/>
          <ac:spMkLst>
            <pc:docMk/>
            <pc:sldMk cId="291753289" sldId="264"/>
            <ac:spMk id="5" creationId="{EE6BD11A-B97C-7956-3ECA-598F7B8EF06E}"/>
          </ac:spMkLst>
        </pc:spChg>
        <pc:spChg chg="mod">
          <ac:chgData name="Alyssa Vellucci" userId="47c5cf3cb1dda15f" providerId="LiveId" clId="{84FFEBEA-6EBC-49D2-A225-4EBB1F9EC3C6}" dt="2023-04-20T17:00:01.056" v="3576" actId="20577"/>
          <ac:spMkLst>
            <pc:docMk/>
            <pc:sldMk cId="291753289" sldId="264"/>
            <ac:spMk id="7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3:46.338" v="1533"/>
          <ac:spMkLst>
            <pc:docMk/>
            <pc:sldMk cId="291753289" sldId="264"/>
            <ac:spMk id="8" creationId="{CFBA7399-41F2-6142-B7DE-CE3EEAB169B8}"/>
          </ac:spMkLst>
        </pc:spChg>
        <pc:spChg chg="mod">
          <ac:chgData name="Alyssa Vellucci" userId="47c5cf3cb1dda15f" providerId="LiveId" clId="{84FFEBEA-6EBC-49D2-A225-4EBB1F9EC3C6}" dt="2023-04-18T18:05:05.240" v="3144" actId="20577"/>
          <ac:spMkLst>
            <pc:docMk/>
            <pc:sldMk cId="291753289" sldId="264"/>
            <ac:spMk id="10" creationId="{00000000-0000-0000-0000-000000000000}"/>
          </ac:spMkLst>
        </pc:spChg>
        <pc:spChg chg="add mod">
          <ac:chgData name="Alyssa Vellucci" userId="47c5cf3cb1dda15f" providerId="LiveId" clId="{84FFEBEA-6EBC-49D2-A225-4EBB1F9EC3C6}" dt="2023-04-24T18:56:28.135" v="5276" actId="20577"/>
          <ac:spMkLst>
            <pc:docMk/>
            <pc:sldMk cId="291753289" sldId="264"/>
            <ac:spMk id="11" creationId="{A46FBCE3-D8B4-974F-7D90-835225505D83}"/>
          </ac:spMkLst>
        </pc:spChg>
        <pc:spChg chg="del mod">
          <ac:chgData name="Alyssa Vellucci" userId="47c5cf3cb1dda15f" providerId="LiveId" clId="{84FFEBEA-6EBC-49D2-A225-4EBB1F9EC3C6}" dt="2023-04-18T17:57:48.373" v="2660" actId="478"/>
          <ac:spMkLst>
            <pc:docMk/>
            <pc:sldMk cId="291753289" sldId="264"/>
            <ac:spMk id="23" creationId="{2D3C42F3-644B-7F4A-A81F-724E42153478}"/>
          </ac:spMkLst>
        </pc:spChg>
        <pc:spChg chg="del">
          <ac:chgData name="Alyssa Vellucci" userId="47c5cf3cb1dda15f" providerId="LiveId" clId="{84FFEBEA-6EBC-49D2-A225-4EBB1F9EC3C6}" dt="2023-04-18T17:44:42.873" v="1592" actId="478"/>
          <ac:spMkLst>
            <pc:docMk/>
            <pc:sldMk cId="291753289" sldId="264"/>
            <ac:spMk id="25" creationId="{74B2DCD7-AD3A-9440-9EB9-31AE914DBB40}"/>
          </ac:spMkLst>
        </pc:spChg>
        <pc:picChg chg="add mod">
          <ac:chgData name="Alyssa Vellucci" userId="47c5cf3cb1dda15f" providerId="LiveId" clId="{84FFEBEA-6EBC-49D2-A225-4EBB1F9EC3C6}" dt="2023-04-18T18:06:54.025" v="3155" actId="1076"/>
          <ac:picMkLst>
            <pc:docMk/>
            <pc:sldMk cId="291753289" sldId="264"/>
            <ac:picMk id="9" creationId="{30EBB459-8AE9-B16D-0E7A-12BB044C4082}"/>
          </ac:picMkLst>
        </pc:picChg>
      </pc:sldChg>
      <pc:sldChg chg="modSp mod ord">
        <pc:chgData name="Alyssa Vellucci" userId="47c5cf3cb1dda15f" providerId="LiveId" clId="{84FFEBEA-6EBC-49D2-A225-4EBB1F9EC3C6}" dt="2023-04-20T17:00:11.820" v="3598" actId="20577"/>
        <pc:sldMkLst>
          <pc:docMk/>
          <pc:sldMk cId="3431987329" sldId="265"/>
        </pc:sldMkLst>
        <pc:spChg chg="mod">
          <ac:chgData name="Alyssa Vellucci" userId="47c5cf3cb1dda15f" providerId="LiveId" clId="{84FFEBEA-6EBC-49D2-A225-4EBB1F9EC3C6}" dt="2023-04-20T17:00:11.820" v="3598" actId="20577"/>
          <ac:spMkLst>
            <pc:docMk/>
            <pc:sldMk cId="3431987329" sldId="265"/>
            <ac:spMk id="13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9:24.519" v="1998"/>
          <ac:spMkLst>
            <pc:docMk/>
            <pc:sldMk cId="3431987329" sldId="265"/>
            <ac:spMk id="23" creationId="{00000000-0000-0000-0000-000000000000}"/>
          </ac:spMkLst>
        </pc:spChg>
        <pc:graphicFrameChg chg="mod modGraphic">
          <ac:chgData name="Alyssa Vellucci" userId="47c5cf3cb1dda15f" providerId="LiveId" clId="{84FFEBEA-6EBC-49D2-A225-4EBB1F9EC3C6}" dt="2023-04-18T17:57:37.634" v="2659" actId="1076"/>
          <ac:graphicFrameMkLst>
            <pc:docMk/>
            <pc:sldMk cId="3431987329" sldId="265"/>
            <ac:graphicFrameMk id="28" creationId="{00000000-0000-0000-0000-000000000000}"/>
          </ac:graphicFrameMkLst>
        </pc:graphicFrameChg>
      </pc:sldChg>
      <pc:sldChg chg="addSp delSp modSp mod">
        <pc:chgData name="Alyssa Vellucci" userId="47c5cf3cb1dda15f" providerId="LiveId" clId="{84FFEBEA-6EBC-49D2-A225-4EBB1F9EC3C6}" dt="2023-04-20T16:51:25.219" v="3542" actId="20577"/>
        <pc:sldMkLst>
          <pc:docMk/>
          <pc:sldMk cId="2585879488" sldId="296"/>
        </pc:sldMkLst>
        <pc:spChg chg="mod">
          <ac:chgData name="Alyssa Vellucci" userId="47c5cf3cb1dda15f" providerId="LiveId" clId="{84FFEBEA-6EBC-49D2-A225-4EBB1F9EC3C6}" dt="2023-04-18T17:30:11.535" v="449" actId="207"/>
          <ac:spMkLst>
            <pc:docMk/>
            <pc:sldMk cId="2585879488" sldId="296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6:51:25.219" v="3542" actId="20577"/>
          <ac:spMkLst>
            <pc:docMk/>
            <pc:sldMk cId="2585879488" sldId="296"/>
            <ac:spMk id="4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0:26.891" v="1489" actId="207"/>
          <ac:spMkLst>
            <pc:docMk/>
            <pc:sldMk cId="2585879488" sldId="296"/>
            <ac:spMk id="7" creationId="{2B19AACF-7B35-8340-8D31-8C291A22ECE7}"/>
          </ac:spMkLst>
        </pc:spChg>
        <pc:spChg chg="mod">
          <ac:chgData name="Alyssa Vellucci" userId="47c5cf3cb1dda15f" providerId="LiveId" clId="{84FFEBEA-6EBC-49D2-A225-4EBB1F9EC3C6}" dt="2023-04-18T17:43:37.924" v="1531" actId="1076"/>
          <ac:spMkLst>
            <pc:docMk/>
            <pc:sldMk cId="2585879488" sldId="296"/>
            <ac:spMk id="10" creationId="{00000000-0000-0000-0000-000000000000}"/>
          </ac:spMkLst>
        </pc:spChg>
        <pc:spChg chg="del mod">
          <ac:chgData name="Alyssa Vellucci" userId="47c5cf3cb1dda15f" providerId="LiveId" clId="{84FFEBEA-6EBC-49D2-A225-4EBB1F9EC3C6}" dt="2023-04-18T17:38:47.083" v="1477" actId="22"/>
          <ac:spMkLst>
            <pc:docMk/>
            <pc:sldMk cId="2585879488" sldId="296"/>
            <ac:spMk id="11" creationId="{C156D17F-9799-B341-BD08-5E5E75D1EBB2}"/>
          </ac:spMkLst>
        </pc:spChg>
        <pc:picChg chg="add mod ord">
          <ac:chgData name="Alyssa Vellucci" userId="47c5cf3cb1dda15f" providerId="LiveId" clId="{84FFEBEA-6EBC-49D2-A225-4EBB1F9EC3C6}" dt="2023-04-18T17:39:01.295" v="1480" actId="1076"/>
          <ac:picMkLst>
            <pc:docMk/>
            <pc:sldMk cId="2585879488" sldId="296"/>
            <ac:picMk id="5" creationId="{1CBFB825-285D-4FB4-47BF-B0A5087F17F9}"/>
          </ac:picMkLst>
        </pc:picChg>
        <pc:picChg chg="add mod">
          <ac:chgData name="Alyssa Vellucci" userId="47c5cf3cb1dda15f" providerId="LiveId" clId="{84FFEBEA-6EBC-49D2-A225-4EBB1F9EC3C6}" dt="2023-04-18T17:39:37.939" v="1484" actId="14100"/>
          <ac:picMkLst>
            <pc:docMk/>
            <pc:sldMk cId="2585879488" sldId="296"/>
            <ac:picMk id="8" creationId="{F329B0C1-38E3-00F8-D179-323621572BEC}"/>
          </ac:picMkLst>
        </pc:picChg>
      </pc:sldChg>
      <pc:sldChg chg="addSp delSp modSp new mod">
        <pc:chgData name="Alyssa Vellucci" userId="47c5cf3cb1dda15f" providerId="LiveId" clId="{84FFEBEA-6EBC-49D2-A225-4EBB1F9EC3C6}" dt="2023-04-24T17:56:16.762" v="4794" actId="207"/>
        <pc:sldMkLst>
          <pc:docMk/>
          <pc:sldMk cId="4163761248" sldId="302"/>
        </pc:sldMkLst>
        <pc:spChg chg="del mod">
          <ac:chgData name="Alyssa Vellucci" userId="47c5cf3cb1dda15f" providerId="LiveId" clId="{84FFEBEA-6EBC-49D2-A225-4EBB1F9EC3C6}" dt="2023-04-18T17:28:30.208" v="395" actId="478"/>
          <ac:spMkLst>
            <pc:docMk/>
            <pc:sldMk cId="4163761248" sldId="302"/>
            <ac:spMk id="2" creationId="{0C0915A1-26F3-65E2-2A09-B21A58807C61}"/>
          </ac:spMkLst>
        </pc:spChg>
        <pc:spChg chg="del mod">
          <ac:chgData name="Alyssa Vellucci" userId="47c5cf3cb1dda15f" providerId="LiveId" clId="{84FFEBEA-6EBC-49D2-A225-4EBB1F9EC3C6}" dt="2023-04-18T17:28:58.095" v="403" actId="478"/>
          <ac:spMkLst>
            <pc:docMk/>
            <pc:sldMk cId="4163761248" sldId="302"/>
            <ac:spMk id="3" creationId="{FCEA7BC3-4742-5CAA-DEBC-1ECB779B9EE4}"/>
          </ac:spMkLst>
        </pc:spChg>
        <pc:spChg chg="del mod">
          <ac:chgData name="Alyssa Vellucci" userId="47c5cf3cb1dda15f" providerId="LiveId" clId="{84FFEBEA-6EBC-49D2-A225-4EBB1F9EC3C6}" dt="2023-04-18T17:29:05.066" v="404" actId="478"/>
          <ac:spMkLst>
            <pc:docMk/>
            <pc:sldMk cId="4163761248" sldId="302"/>
            <ac:spMk id="5" creationId="{14A93D8E-0361-5FB6-A226-EF9E2BB5B765}"/>
          </ac:spMkLst>
        </pc:spChg>
        <pc:spChg chg="mod">
          <ac:chgData name="Alyssa Vellucci" userId="47c5cf3cb1dda15f" providerId="LiveId" clId="{84FFEBEA-6EBC-49D2-A225-4EBB1F9EC3C6}" dt="2023-04-18T16:52:17.524" v="201" actId="20577"/>
          <ac:spMkLst>
            <pc:docMk/>
            <pc:sldMk cId="4163761248" sldId="302"/>
            <ac:spMk id="6" creationId="{C630463B-FEC9-1D0D-2535-9F64D2705F9F}"/>
          </ac:spMkLst>
        </pc:spChg>
        <pc:spChg chg="add mod">
          <ac:chgData name="Alyssa Vellucci" userId="47c5cf3cb1dda15f" providerId="LiveId" clId="{84FFEBEA-6EBC-49D2-A225-4EBB1F9EC3C6}" dt="2023-04-24T17:56:16.762" v="4794" actId="207"/>
          <ac:spMkLst>
            <pc:docMk/>
            <pc:sldMk cId="4163761248" sldId="302"/>
            <ac:spMk id="8" creationId="{6FC5781F-2DA5-362B-08D7-4B9631C0CFFC}"/>
          </ac:spMkLst>
        </pc:spChg>
        <pc:spChg chg="add del mod">
          <ac:chgData name="Alyssa Vellucci" userId="47c5cf3cb1dda15f" providerId="LiveId" clId="{84FFEBEA-6EBC-49D2-A225-4EBB1F9EC3C6}" dt="2023-04-18T17:29:08.668" v="405" actId="478"/>
          <ac:spMkLst>
            <pc:docMk/>
            <pc:sldMk cId="4163761248" sldId="302"/>
            <ac:spMk id="10" creationId="{97615AAD-2DE7-7EA3-1B2E-BE2C30F88374}"/>
          </ac:spMkLst>
        </pc:spChg>
      </pc:sldChg>
      <pc:sldChg chg="addSp delSp modSp add mod">
        <pc:chgData name="Alyssa Vellucci" userId="47c5cf3cb1dda15f" providerId="LiveId" clId="{84FFEBEA-6EBC-49D2-A225-4EBB1F9EC3C6}" dt="2023-04-20T18:02:51.362" v="4793" actId="1076"/>
        <pc:sldMkLst>
          <pc:docMk/>
          <pc:sldMk cId="1389935455" sldId="303"/>
        </pc:sldMkLst>
        <pc:spChg chg="mod">
          <ac:chgData name="Alyssa Vellucci" userId="47c5cf3cb1dda15f" providerId="LiveId" clId="{84FFEBEA-6EBC-49D2-A225-4EBB1F9EC3C6}" dt="2023-04-20T17:01:15.555" v="3599" actId="20577"/>
          <ac:spMkLst>
            <pc:docMk/>
            <pc:sldMk cId="1389935455" sldId="303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7:40:06.707" v="4187" actId="14100"/>
          <ac:spMkLst>
            <pc:docMk/>
            <pc:sldMk cId="1389935455" sldId="303"/>
            <ac:spMk id="4" creationId="{00000000-0000-0000-0000-000000000000}"/>
          </ac:spMkLst>
        </pc:spChg>
        <pc:spChg chg="add del mod">
          <ac:chgData name="Alyssa Vellucci" userId="47c5cf3cb1dda15f" providerId="LiveId" clId="{84FFEBEA-6EBC-49D2-A225-4EBB1F9EC3C6}" dt="2023-04-20T17:06:17.757" v="3602" actId="478"/>
          <ac:spMkLst>
            <pc:docMk/>
            <pc:sldMk cId="1389935455" sldId="303"/>
            <ac:spMk id="6" creationId="{417587FD-0C0C-7F8D-4AC5-CDB2A5100E39}"/>
          </ac:spMkLst>
        </pc:spChg>
        <pc:spChg chg="del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7" creationId="{2B19AACF-7B35-8340-8D31-8C291A22ECE7}"/>
          </ac:spMkLst>
        </pc:spChg>
        <pc:spChg chg="add mod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11" creationId="{8CA15CF0-559B-2F7F-8F5F-9EAC80489441}"/>
          </ac:spMkLst>
        </pc:spChg>
        <pc:spChg chg="add mod">
          <ac:chgData name="Alyssa Vellucci" userId="47c5cf3cb1dda15f" providerId="LiveId" clId="{84FFEBEA-6EBC-49D2-A225-4EBB1F9EC3C6}" dt="2023-04-20T18:00:51.908" v="4791" actId="1076"/>
          <ac:spMkLst>
            <pc:docMk/>
            <pc:sldMk cId="1389935455" sldId="303"/>
            <ac:spMk id="12" creationId="{79F6D602-8524-58DC-B18A-F81EB1CE2557}"/>
          </ac:spMkLst>
        </pc:spChg>
        <pc:picChg chg="del">
          <ac:chgData name="Alyssa Vellucci" userId="47c5cf3cb1dda15f" providerId="LiveId" clId="{84FFEBEA-6EBC-49D2-A225-4EBB1F9EC3C6}" dt="2023-04-20T17:06:14.937" v="3600" actId="478"/>
          <ac:picMkLst>
            <pc:docMk/>
            <pc:sldMk cId="1389935455" sldId="303"/>
            <ac:picMk id="5" creationId="{1CBFB825-285D-4FB4-47BF-B0A5087F17F9}"/>
          </ac:picMkLst>
        </pc:picChg>
        <pc:picChg chg="del">
          <ac:chgData name="Alyssa Vellucci" userId="47c5cf3cb1dda15f" providerId="LiveId" clId="{84FFEBEA-6EBC-49D2-A225-4EBB1F9EC3C6}" dt="2023-04-20T17:06:16.374" v="3601" actId="478"/>
          <ac:picMkLst>
            <pc:docMk/>
            <pc:sldMk cId="1389935455" sldId="303"/>
            <ac:picMk id="8" creationId="{F329B0C1-38E3-00F8-D179-323621572BEC}"/>
          </ac:picMkLst>
        </pc:picChg>
        <pc:picChg chg="add del mod">
          <ac:chgData name="Alyssa Vellucci" userId="47c5cf3cb1dda15f" providerId="LiveId" clId="{84FFEBEA-6EBC-49D2-A225-4EBB1F9EC3C6}" dt="2023-04-20T17:55:22.831" v="4705" actId="478"/>
          <ac:picMkLst>
            <pc:docMk/>
            <pc:sldMk cId="1389935455" sldId="303"/>
            <ac:picMk id="14" creationId="{6A1BDD7F-8014-7290-7522-2844EA46BFFA}"/>
          </ac:picMkLst>
        </pc:picChg>
        <pc:picChg chg="add mod">
          <ac:chgData name="Alyssa Vellucci" userId="47c5cf3cb1dda15f" providerId="LiveId" clId="{84FFEBEA-6EBC-49D2-A225-4EBB1F9EC3C6}" dt="2023-04-20T17:58:31.212" v="4710" actId="1076"/>
          <ac:picMkLst>
            <pc:docMk/>
            <pc:sldMk cId="1389935455" sldId="303"/>
            <ac:picMk id="16" creationId="{9C7C7016-77AB-ABC9-7150-6EC9A3A284DE}"/>
          </ac:picMkLst>
        </pc:picChg>
        <pc:picChg chg="add mod">
          <ac:chgData name="Alyssa Vellucci" userId="47c5cf3cb1dda15f" providerId="LiveId" clId="{84FFEBEA-6EBC-49D2-A225-4EBB1F9EC3C6}" dt="2023-04-20T18:00:48.538" v="4790" actId="1076"/>
          <ac:picMkLst>
            <pc:docMk/>
            <pc:sldMk cId="1389935455" sldId="303"/>
            <ac:picMk id="18" creationId="{E1A1534F-A2B0-5813-D0F2-9E0755072978}"/>
          </ac:picMkLst>
        </pc:picChg>
        <pc:picChg chg="add mod">
          <ac:chgData name="Alyssa Vellucci" userId="47c5cf3cb1dda15f" providerId="LiveId" clId="{84FFEBEA-6EBC-49D2-A225-4EBB1F9EC3C6}" dt="2023-04-20T18:02:51.362" v="4793" actId="1076"/>
          <ac:picMkLst>
            <pc:docMk/>
            <pc:sldMk cId="1389935455" sldId="303"/>
            <ac:picMk id="20" creationId="{615BFBD4-443A-D344-A6B9-4F29412E6FFE}"/>
          </ac:picMkLst>
        </pc:picChg>
      </pc:sldChg>
      <pc:sldChg chg="modSp new mod">
        <pc:chgData name="Alyssa Vellucci" userId="47c5cf3cb1dda15f" providerId="LiveId" clId="{84FFEBEA-6EBC-49D2-A225-4EBB1F9EC3C6}" dt="2023-04-24T18:51:23.270" v="5264" actId="207"/>
        <pc:sldMkLst>
          <pc:docMk/>
          <pc:sldMk cId="2881568612" sldId="304"/>
        </pc:sldMkLst>
        <pc:spChg chg="mod">
          <ac:chgData name="Alyssa Vellucci" userId="47c5cf3cb1dda15f" providerId="LiveId" clId="{84FFEBEA-6EBC-49D2-A225-4EBB1F9EC3C6}" dt="2023-04-24T18:50:28.815" v="5230" actId="20577"/>
          <ac:spMkLst>
            <pc:docMk/>
            <pc:sldMk cId="2881568612" sldId="304"/>
            <ac:spMk id="2" creationId="{668EDC18-AC67-D93B-CCE9-1E4AB04B19E2}"/>
          </ac:spMkLst>
        </pc:spChg>
        <pc:spChg chg="mod">
          <ac:chgData name="Alyssa Vellucci" userId="47c5cf3cb1dda15f" providerId="LiveId" clId="{84FFEBEA-6EBC-49D2-A225-4EBB1F9EC3C6}" dt="2023-04-24T18:51:23.270" v="5264" actId="207"/>
          <ac:spMkLst>
            <pc:docMk/>
            <pc:sldMk cId="2881568612" sldId="304"/>
            <ac:spMk id="5" creationId="{AB842034-0BBA-D0B4-78DF-F902EEAFCE0C}"/>
          </ac:spMkLst>
        </pc:spChg>
        <pc:spChg chg="mod">
          <ac:chgData name="Alyssa Vellucci" userId="47c5cf3cb1dda15f" providerId="LiveId" clId="{84FFEBEA-6EBC-49D2-A225-4EBB1F9EC3C6}" dt="2023-04-24T18:46:27.759" v="4903"/>
          <ac:spMkLst>
            <pc:docMk/>
            <pc:sldMk cId="2881568612" sldId="304"/>
            <ac:spMk id="6" creationId="{761A99CA-5CF4-A3DD-C7D4-D60A49397C9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9EDB-3FDD-4915-A3CE-62FA29C01A3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2649-1860-4D03-9360-22C2D883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1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499FB-0CC7-453D-9493-CBDCD6D233E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A24B-926E-40EB-9E1B-5321DC37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9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57200" indent="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Save this document with a new name before you begin work.</a:t>
            </a:r>
          </a:p>
          <a:p>
            <a:pPr marL="0" indent="0">
              <a:buNone/>
            </a:pPr>
            <a:r>
              <a:rPr lang="en-US" sz="1200" dirty="0"/>
              <a:t>When adding a new slide, click on the small arrow next to “New Slide” on the toolbar. Select the layout that will best fit the content you want to add.</a:t>
            </a:r>
          </a:p>
          <a:p>
            <a:pPr marL="0" indent="0">
              <a:buNone/>
            </a:pPr>
            <a:r>
              <a:rPr lang="en-US" sz="1200" dirty="0"/>
              <a:t>Change the layout of an existing slide: click the “Layout” button on the top toolbar to reformat your existing content to another master slide.</a:t>
            </a:r>
          </a:p>
          <a:p>
            <a:pPr marL="0" indent="0">
              <a:buNone/>
            </a:pPr>
            <a:r>
              <a:rPr lang="en-US" sz="1200" dirty="0"/>
              <a:t>Refer to </a:t>
            </a:r>
            <a:r>
              <a:rPr lang="en-US" sz="1200" b="1" dirty="0" err="1"/>
              <a:t>utdallas.edu</a:t>
            </a:r>
            <a:r>
              <a:rPr lang="en-US" sz="1200" b="1" dirty="0"/>
              <a:t>/brand</a:t>
            </a:r>
            <a:r>
              <a:rPr lang="en-US" sz="1200" dirty="0"/>
              <a:t> for specific rules on using the University logos and wordmarks.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9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7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90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0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9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6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9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29BBA-188B-9258-7DCF-5C8B7A0480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2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489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4EA94B-8B4D-A7D3-7F8D-D115A233A63D}"/>
              </a:ext>
            </a:extLst>
          </p:cNvPr>
          <p:cNvSpPr/>
          <p:nvPr userDrawn="1"/>
        </p:nvSpPr>
        <p:spPr>
          <a:xfrm>
            <a:off x="-849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07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2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80AB6B-E1DF-694D-666C-60D989EBBA83}"/>
              </a:ext>
            </a:extLst>
          </p:cNvPr>
          <p:cNvSpPr/>
          <p:nvPr userDrawn="1"/>
        </p:nvSpPr>
        <p:spPr>
          <a:xfrm>
            <a:off x="-27905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5024927"/>
            <a:ext cx="51928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904048" y="1009936"/>
            <a:ext cx="51884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/>
          <p:cNvSpPr>
            <a:spLocks/>
          </p:cNvSpPr>
          <p:nvPr userDrawn="1"/>
        </p:nvSpPr>
        <p:spPr bwMode="auto">
          <a:xfrm>
            <a:off x="906298" y="4802043"/>
            <a:ext cx="5161797" cy="103187"/>
          </a:xfrm>
          <a:custGeom>
            <a:avLst/>
            <a:gdLst>
              <a:gd name="T0" fmla="*/ 0 w 4608"/>
              <a:gd name="T1" fmla="*/ 0 h 65"/>
              <a:gd name="T2" fmla="*/ 224 w 4608"/>
              <a:gd name="T3" fmla="*/ 0 h 65"/>
              <a:gd name="T4" fmla="*/ 286 w 4608"/>
              <a:gd name="T5" fmla="*/ 65 h 65"/>
              <a:gd name="T6" fmla="*/ 349 w 4608"/>
              <a:gd name="T7" fmla="*/ 0 h 65"/>
              <a:gd name="T8" fmla="*/ 4608 w 4608"/>
              <a:gd name="T9" fmla="*/ 0 h 65"/>
              <a:gd name="connsiteX0" fmla="*/ 0 w 4977"/>
              <a:gd name="connsiteY0" fmla="*/ 0 h 10000"/>
              <a:gd name="connsiteX1" fmla="*/ 486 w 4977"/>
              <a:gd name="connsiteY1" fmla="*/ 0 h 10000"/>
              <a:gd name="connsiteX2" fmla="*/ 621 w 4977"/>
              <a:gd name="connsiteY2" fmla="*/ 10000 h 10000"/>
              <a:gd name="connsiteX3" fmla="*/ 757 w 4977"/>
              <a:gd name="connsiteY3" fmla="*/ 0 h 10000"/>
              <a:gd name="connsiteX4" fmla="*/ 4977 w 497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" h="10000">
                <a:moveTo>
                  <a:pt x="0" y="0"/>
                </a:moveTo>
                <a:lnTo>
                  <a:pt x="486" y="0"/>
                </a:lnTo>
                <a:lnTo>
                  <a:pt x="621" y="10000"/>
                </a:lnTo>
                <a:cubicBezTo>
                  <a:pt x="666" y="6667"/>
                  <a:pt x="712" y="3333"/>
                  <a:pt x="757" y="0"/>
                </a:cubicBezTo>
                <a:lnTo>
                  <a:pt x="4977" y="0"/>
                </a:lnTo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639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508" y="1905001"/>
            <a:ext cx="10366800" cy="2225262"/>
          </a:xfrm>
        </p:spPr>
        <p:txBody>
          <a:bodyPr anchor="ctr"/>
          <a:lstStyle>
            <a:lvl1pPr>
              <a:lnSpc>
                <a:spcPct val="95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1441" y="4620890"/>
            <a:ext cx="103690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11508" y="1732950"/>
            <a:ext cx="10369051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399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-1270000" y="2959100"/>
            <a:ext cx="65" cy="302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8223684" y="2904236"/>
            <a:ext cx="3068713" cy="274675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defRPr lang="en-US" sz="1700" i="0" dirty="0" smtClean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02208" y="2940813"/>
            <a:ext cx="6117069" cy="2946231"/>
          </a:xfrm>
        </p:spPr>
        <p:txBody>
          <a:bodyPr/>
          <a:lstStyle>
            <a:lvl1pPr marL="0" algn="r" defTabSz="914400" rtl="0" eaLnBrk="1" latinLnBrk="0" hangingPunct="1">
              <a:lnSpc>
                <a:spcPct val="70000"/>
              </a:lnSpc>
              <a:buNone/>
              <a:defRPr lang="en-US" sz="7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640431" y="2769834"/>
            <a:ext cx="0" cy="288115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9E3085-A0AF-2F49-90EE-52FB15584E6C}"/>
              </a:ext>
            </a:extLst>
          </p:cNvPr>
          <p:cNvCxnSpPr/>
          <p:nvPr userDrawn="1"/>
        </p:nvCxnSpPr>
        <p:spPr>
          <a:xfrm>
            <a:off x="7684952" y="2769834"/>
            <a:ext cx="0" cy="288115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5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10886832" y="6589188"/>
            <a:ext cx="390769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‹#›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577967"/>
            <a:ext cx="6705600" cy="134332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1"/>
            <a:ext cx="12192000" cy="6908105"/>
            <a:chOff x="0" y="0"/>
            <a:chExt cx="9144000" cy="6908105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solidFill>
              <a:schemeClr val="bg1">
                <a:lumMod val="95000"/>
              </a:schemeClr>
            </a:solidFill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845820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0" y="0"/>
                <a:ext cx="84582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0" y="6172200"/>
                <a:ext cx="91440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</p:grpSp>
        <p:cxnSp>
          <p:nvCxnSpPr>
            <p:cNvPr id="31" name="Straight Connector 30"/>
            <p:cNvCxnSpPr/>
            <p:nvPr userDrawn="1"/>
          </p:nvCxnSpPr>
          <p:spPr>
            <a:xfrm flipV="1">
              <a:off x="6858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84582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 userDrawn="1"/>
          </p:nvGrpSpPr>
          <p:grpSpPr>
            <a:xfrm>
              <a:off x="5715000" y="0"/>
              <a:ext cx="457200" cy="6908105"/>
              <a:chOff x="2956470" y="50104"/>
              <a:chExt cx="457200" cy="68580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 userDrawn="1"/>
          </p:nvCxnSpPr>
          <p:spPr>
            <a:xfrm rot="5400000" flipV="1">
              <a:off x="4572000" y="-3886200"/>
              <a:ext cx="0" cy="9144000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 userDrawn="1"/>
          </p:nvGrpSpPr>
          <p:grpSpPr>
            <a:xfrm>
              <a:off x="0" y="1143000"/>
              <a:ext cx="9144000" cy="914400"/>
              <a:chOff x="0" y="1143000"/>
              <a:chExt cx="9144000" cy="9144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 userDrawn="1"/>
          </p:nvGrpSpPr>
          <p:grpSpPr>
            <a:xfrm>
              <a:off x="0" y="2971800"/>
              <a:ext cx="9144000" cy="914400"/>
              <a:chOff x="0" y="1143000"/>
              <a:chExt cx="9144000" cy="914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0" y="4800602"/>
              <a:ext cx="9144000" cy="914400"/>
              <a:chOff x="0" y="1143000"/>
              <a:chExt cx="91440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 userDrawn="1"/>
          </p:nvGrpSpPr>
          <p:grpSpPr>
            <a:xfrm>
              <a:off x="2971800" y="0"/>
              <a:ext cx="457200" cy="6908105"/>
              <a:chOff x="2956470" y="50104"/>
              <a:chExt cx="457200" cy="6858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88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575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21575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5" name="Text Placehold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21575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76439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9" name="Text Placeholder 29"/>
          <p:cNvSpPr>
            <a:spLocks noGrp="1"/>
          </p:cNvSpPr>
          <p:nvPr>
            <p:ph type="body" sz="quarter" idx="34" hasCustomPrompt="1"/>
          </p:nvPr>
        </p:nvSpPr>
        <p:spPr>
          <a:xfrm>
            <a:off x="64008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76439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1" name="Text Placeholder 29"/>
          <p:cNvSpPr>
            <a:spLocks noGrp="1"/>
          </p:cNvSpPr>
          <p:nvPr>
            <p:ph type="body" sz="quarter" idx="36" hasCustomPrompt="1"/>
          </p:nvPr>
        </p:nvSpPr>
        <p:spPr>
          <a:xfrm>
            <a:off x="64008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76439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3B5B04-5E17-D640-81C3-D4B82468A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D31BE0-CD3A-E04E-A7FB-DB5B5BA20F1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E21A4-2E8D-074F-9AC0-6CC72988CEF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15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/>
          <p:cNvSpPr>
            <a:spLocks noGrp="1"/>
          </p:cNvSpPr>
          <p:nvPr>
            <p:ph sz="quarter" idx="15"/>
          </p:nvPr>
        </p:nvSpPr>
        <p:spPr>
          <a:xfrm>
            <a:off x="9144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13"/>
          <p:cNvSpPr>
            <a:spLocks noGrp="1"/>
          </p:cNvSpPr>
          <p:nvPr>
            <p:ph sz="quarter" idx="16"/>
          </p:nvPr>
        </p:nvSpPr>
        <p:spPr>
          <a:xfrm>
            <a:off x="64008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544534-439F-AC4D-8175-3A0054377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9DF341-20B3-E346-8FF0-76CE642F753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430E6-55F7-9645-B1AD-7A36482991AF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83443"/>
            <a:ext cx="67056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83443"/>
            <a:ext cx="30480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AC143F5-5835-FF41-B347-AE8DD6C23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78496-797C-6A44-9F2A-6548E9769A5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96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4572000" y="2057400"/>
            <a:ext cx="67056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B87FA64-9DF7-8D4F-AF09-1AB2C5A5F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948ED-1B22-8845-A0B4-BB068DE3F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BAACCF-3F9D-8B43-96E7-088709E2432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30C6B5-36C4-2B45-81A5-1AEAF187248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5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  <a:lvl4pPr>
              <a:spcAft>
                <a:spcPts val="6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6"/>
          </p:nvPr>
        </p:nvSpPr>
        <p:spPr>
          <a:xfrm>
            <a:off x="45720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E5114E4-6AB8-AA4F-A8E8-C54E55AA61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D43117-3128-D24E-806D-35715692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30A223-6475-C340-ACC1-06799CD611C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C8E98D-8F15-4247-8D5D-7D5CD99265D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7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ADF050F-4B96-8F47-9ED5-126B6BB4A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59F6DB-F72B-CD48-A567-A92CD37A8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CC2408-BEEC-F148-B9BC-F196717E8C0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0E6F19-B158-8F4A-A1E8-F43562F62F5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7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 userDrawn="1">
            <p:ph type="chart" sz="quarter" idx="29" hasCustomPrompt="1"/>
          </p:nvPr>
        </p:nvSpPr>
        <p:spPr>
          <a:xfrm>
            <a:off x="914400" y="2057400"/>
            <a:ext cx="10363200" cy="4000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 from template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D528D74-618E-334B-87B7-D7EDA262D7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7DC360-7098-D941-A67E-D28011BF6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745434D-4ACA-7B4C-A494-98A8512F0F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BFCA18-7E9E-E74A-833D-B47F23A0411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5D0418A-ADC7-7C49-8916-57C1A6D29F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282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68437"/>
            <a:ext cx="10363200" cy="914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82501"/>
            <a:ext cx="10363200" cy="4401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7729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2" r:id="rId4"/>
    <p:sldLayoutId id="2147483654" r:id="rId5"/>
    <p:sldLayoutId id="2147483651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3" r:id="rId12"/>
    <p:sldLayoutId id="2147483664" r:id="rId13"/>
    <p:sldLayoutId id="2147483656" r:id="rId14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2400" b="0" i="1" kern="1200">
          <a:solidFill>
            <a:srgbClr val="C95C3A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63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5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F26B43"/>
          </p15:clr>
        </p15:guide>
        <p15:guide id="2" pos="7104" userDrawn="1">
          <p15:clr>
            <a:srgbClr val="F26B43"/>
          </p15:clr>
        </p15:guide>
        <p15:guide id="3" orient="horz" pos="391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000" dirty="0"/>
              <a:t>Alyssa Vellucci, Jonas Wagner</a:t>
            </a:r>
          </a:p>
          <a:p>
            <a:pPr lvl="1"/>
            <a:r>
              <a:rPr lang="en-US" sz="2500" dirty="0"/>
              <a:t>MECH 6326: Optimal Control &amp; Dynamic Programming</a:t>
            </a:r>
          </a:p>
          <a:p>
            <a:pPr lvl="1"/>
            <a:r>
              <a:rPr lang="en-US" sz="2500" dirty="0"/>
              <a:t>Spring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EF3AA-C5AC-9E4F-87B2-F0A90D2DA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41" y="670560"/>
            <a:ext cx="5500718" cy="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Monte Carlo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5D58-E189-60E3-4925-F325FB485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E7064-F188-D5EF-D3BE-9BF3AA6DC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00" y="1598732"/>
            <a:ext cx="7752399" cy="4225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83878D-1FD9-E980-B8EB-C2131E669F97}"/>
              </a:ext>
            </a:extLst>
          </p:cNvPr>
          <p:cNvSpPr txBox="1"/>
          <p:nvPr/>
        </p:nvSpPr>
        <p:spPr>
          <a:xfrm>
            <a:off x="8475406" y="1622323"/>
            <a:ext cx="2979175" cy="1631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This chart shows the HP of the PC and monster at the final state at the end of the simulation in the cases where </a:t>
            </a:r>
            <a:r>
              <a:rPr lang="en-US" u="sng" dirty="0">
                <a:solidFill>
                  <a:schemeClr val="tx2"/>
                </a:solidFill>
              </a:rPr>
              <a:t>one actor dies (PC or Monster)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FB082-122E-516F-A3BE-C9F6CDD0E8C8}"/>
              </a:ext>
            </a:extLst>
          </p:cNvPr>
          <p:cNvSpPr txBox="1"/>
          <p:nvPr/>
        </p:nvSpPr>
        <p:spPr>
          <a:xfrm>
            <a:off x="8475406" y="3844683"/>
            <a:ext cx="2979175" cy="967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Overall, the dynamic program produces a ~70% </a:t>
            </a:r>
            <a:r>
              <a:rPr lang="en-US" dirty="0" err="1">
                <a:solidFill>
                  <a:schemeClr val="tx2"/>
                </a:solidFill>
              </a:rPr>
              <a:t>winrate</a:t>
            </a:r>
            <a:r>
              <a:rPr lang="en-US" dirty="0">
                <a:solidFill>
                  <a:schemeClr val="tx2"/>
                </a:solidFill>
              </a:rPr>
              <a:t> over 1000 matches</a:t>
            </a:r>
            <a:endParaRPr lang="en-US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5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Monte Carlo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5D58-E189-60E3-4925-F325FB485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E7064-F188-D5EF-D3BE-9BF3AA6DC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713" y="1598732"/>
            <a:ext cx="6726972" cy="4225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83878D-1FD9-E980-B8EB-C2131E669F97}"/>
              </a:ext>
            </a:extLst>
          </p:cNvPr>
          <p:cNvSpPr txBox="1"/>
          <p:nvPr/>
        </p:nvSpPr>
        <p:spPr>
          <a:xfrm>
            <a:off x="8606035" y="1598732"/>
            <a:ext cx="2979175" cy="1631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Since we are maximizing just the player HP, there are some cases where the PC does not die, but does not kill the monster either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363A7-F7C1-8EE5-C4B8-0ED3337AA03B}"/>
              </a:ext>
            </a:extLst>
          </p:cNvPr>
          <p:cNvSpPr txBox="1"/>
          <p:nvPr/>
        </p:nvSpPr>
        <p:spPr>
          <a:xfrm>
            <a:off x="2823587" y="2175895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329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AB2A3-3C51-4F57-DCFA-B4277727B4D8}"/>
              </a:ext>
            </a:extLst>
          </p:cNvPr>
          <p:cNvSpPr txBox="1"/>
          <p:nvPr/>
        </p:nvSpPr>
        <p:spPr>
          <a:xfrm>
            <a:off x="4171741" y="1850294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372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DA25A-3C05-9A69-86CE-85A6E36C6C31}"/>
              </a:ext>
            </a:extLst>
          </p:cNvPr>
          <p:cNvSpPr txBox="1"/>
          <p:nvPr/>
        </p:nvSpPr>
        <p:spPr>
          <a:xfrm>
            <a:off x="5539992" y="2478285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299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E7AF2-82F8-9CFA-05AA-3AF52A057B6C}"/>
              </a:ext>
            </a:extLst>
          </p:cNvPr>
          <p:cNvSpPr txBox="1"/>
          <p:nvPr/>
        </p:nvSpPr>
        <p:spPr>
          <a:xfrm>
            <a:off x="8606034" y="3640051"/>
            <a:ext cx="2979175" cy="1631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~40% of the time, the PC lives while killing the monster. ~30% of the time, the PC dies, and ~30% of the time both actors survive</a:t>
            </a:r>
          </a:p>
        </p:txBody>
      </p:sp>
    </p:spTree>
    <p:extLst>
      <p:ext uri="{BB962C8B-B14F-4D97-AF65-F5344CB8AC3E}">
        <p14:creationId xmlns:p14="http://schemas.microsoft.com/office/powerpoint/2010/main" val="389954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>
          <a:xfrm>
            <a:off x="914400" y="6544368"/>
            <a:ext cx="6705600" cy="167931"/>
          </a:xfrm>
          <a:ln>
            <a:noFill/>
          </a:ln>
        </p:spPr>
        <p:txBody>
          <a:bodyPr anchor="ctr"/>
          <a:lstStyle/>
          <a:p>
            <a:r>
              <a:rPr lang="en-US" dirty="0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Comparison: Human vs. Dynamic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E3E03-461F-D146-8EA1-3939FD93EDF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0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>
          <a:xfrm>
            <a:off x="914400" y="6544368"/>
            <a:ext cx="6705600" cy="167931"/>
          </a:xfrm>
          <a:ln>
            <a:noFill/>
          </a:ln>
        </p:spPr>
        <p:txBody>
          <a:bodyPr anchor="ctr"/>
          <a:lstStyle/>
          <a:p>
            <a:r>
              <a:rPr lang="en-US" dirty="0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Future Work: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E3E03-461F-D146-8EA1-3939FD93EDF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5B2384-8696-2F7C-0902-AEF41C8023BE}"/>
              </a:ext>
            </a:extLst>
          </p:cNvPr>
          <p:cNvSpPr txBox="1">
            <a:spLocks/>
          </p:cNvSpPr>
          <p:nvPr/>
        </p:nvSpPr>
        <p:spPr>
          <a:xfrm>
            <a:off x="733530" y="2474020"/>
            <a:ext cx="10363200" cy="36576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Implement more directions than just N,E,S,W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Experiment with stochastic monster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Include “difficult terrain” or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7F894-1985-6526-0A18-5C972682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50" y="1600198"/>
            <a:ext cx="5225983" cy="365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0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70EFE-7412-DF6B-073D-7FC59C132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30463B-FEC9-1D0D-2535-9F64D2705F9F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C5781F-2DA5-362B-08D7-4B9631C0CFF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399" y="1097280"/>
            <a:ext cx="5260259" cy="48371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Problem &amp; Model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Dynamic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Numerical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D1CA1-E35A-C316-1C92-2E7F80D3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962" y="814781"/>
            <a:ext cx="4330395" cy="561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0C72D-42B5-AF32-CCCC-A359D525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7" y="6201446"/>
            <a:ext cx="1392390" cy="173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642AF-28FA-59B4-857A-00430FD36480}"/>
              </a:ext>
            </a:extLst>
          </p:cNvPr>
          <p:cNvSpPr txBox="1"/>
          <p:nvPr/>
        </p:nvSpPr>
        <p:spPr>
          <a:xfrm>
            <a:off x="9132329" y="6173762"/>
            <a:ext cx="1923331" cy="201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DYNAMIC PROGRAMS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ED884-5BF9-E56A-73C1-48EEDB90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09422" y="962340"/>
            <a:ext cx="1530043" cy="1495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0F6576-8C6E-A116-FC5B-D3F176DDA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510" y="2202425"/>
            <a:ext cx="750968" cy="734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EA307B-3516-E0F7-BE3D-17DA92A6D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334164" y="2951765"/>
            <a:ext cx="711232" cy="695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5911CC-D714-36C6-08E8-A5724958A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1844">
            <a:off x="8427259" y="3239233"/>
            <a:ext cx="638255" cy="670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10807D-56A5-403A-21B0-9226F659D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47494">
            <a:off x="9498255" y="2941241"/>
            <a:ext cx="486566" cy="511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F92C5-0A78-0AE3-8ADF-F1B0057A6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78712" flipH="1">
            <a:off x="6640323" y="500395"/>
            <a:ext cx="1517379" cy="1594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25A828-4847-0FBA-8C1A-4C1434CD5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1612" y="1958008"/>
            <a:ext cx="750968" cy="7893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66970F-5E60-A206-6CFF-DF23E86F3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7985" y="646600"/>
            <a:ext cx="609685" cy="1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6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6705600" cy="4120810"/>
          </a:xfrm>
        </p:spPr>
        <p:txBody>
          <a:bodyPr/>
          <a:lstStyle/>
          <a:p>
            <a:r>
              <a:rPr lang="en-US" sz="2000" dirty="0"/>
              <a:t>Dungeons &amp; Dragons (D&amp;D) is a tabletop roleplaying game.</a:t>
            </a:r>
            <a:endParaRPr lang="en-US" sz="1600" dirty="0"/>
          </a:p>
          <a:p>
            <a:pPr lvl="1"/>
            <a:r>
              <a:rPr lang="en-US" sz="1600" dirty="0"/>
              <a:t>Combat encounters consist of an enemy (monster) and player characters (PCs). The PCs want to defeat the monster and remain alive themselves. The success of their actions is determined by a dice roll.</a:t>
            </a:r>
          </a:p>
          <a:p>
            <a:pPr lvl="1"/>
            <a:r>
              <a:rPr lang="en-US" sz="1600" dirty="0"/>
              <a:t>General process for a combat encounter: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moves their PC on the battle-map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chooses an action to perform (weapon attack, health potion, etc.)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rolls required dice to determine the outcome of that action</a:t>
            </a:r>
          </a:p>
          <a:p>
            <a:pPr lvl="1">
              <a:buNone/>
            </a:pPr>
            <a:endParaRPr lang="en-US" sz="1600" dirty="0"/>
          </a:p>
          <a:p>
            <a:pPr lvl="1">
              <a:buNone/>
            </a:pPr>
            <a:r>
              <a:rPr lang="en-US" sz="1600" dirty="0"/>
              <a:t>Motivation: Given a dynamic combat scenario, what are the optimal actions to take to ensure that you don’t kill your character?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FB825-285D-4FB4-47BF-B0A5087F17F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7935448" y="1688125"/>
            <a:ext cx="3894852" cy="2233880"/>
          </a:xfrm>
        </p:spPr>
      </p:pic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9AACF-7B35-8340-8D31-8C291A22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012694"/>
            <a:ext cx="6705600" cy="583493"/>
          </a:xfrm>
        </p:spPr>
        <p:txBody>
          <a:bodyPr/>
          <a:lstStyle/>
          <a:p>
            <a:r>
              <a:rPr lang="en-US" dirty="0">
                <a:solidFill>
                  <a:srgbClr val="CEC9B5"/>
                </a:solidFill>
              </a:rPr>
              <a:t>https://www.reddit.com/r/DungeonsAndDragons/comments/nozopn/free_vtt_token_generator_and_battle_maps_for_your/</a:t>
            </a:r>
          </a:p>
          <a:p>
            <a:r>
              <a:rPr lang="en-US" dirty="0">
                <a:solidFill>
                  <a:srgbClr val="CEC9B5"/>
                </a:solidFill>
              </a:rPr>
              <a:t>https://www.etsy.com/listing/813121763/bundle-dnd-dice-svg-dungeons-and-dragons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9B0C1-38E3-00F8-D179-32362157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48" y="4083002"/>
            <a:ext cx="3894852" cy="24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D&amp;D Combat → Problem Constraints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19946"/>
              </p:ext>
            </p:extLst>
          </p:nvPr>
        </p:nvGraphicFramePr>
        <p:xfrm>
          <a:off x="770467" y="1577389"/>
          <a:ext cx="10651066" cy="501488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325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5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968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5e Combat Rules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Combat for Dynamic Programming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at any point in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at the start of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an amount equal to their “movement speed”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one grid block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get a “bonus action” to allow them to cast spells, use class features, etc. 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only gets one action (melee or ranged attack) and no bonus action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“Natural 20” is a critical strike + automatic hit, and a “Natural 1” is a critical fail + automatic miss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Natural 20 and Natural 1 rolls count as a regular success/fail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 interact with the environment (set traps, tie ropes, etc.)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Environment is flat, boundless, and has no objects to interact with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7092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98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914400" y="1563166"/>
            <a:ext cx="4803648" cy="4537806"/>
          </a:xfrm>
        </p:spPr>
        <p:txBody>
          <a:bodyPr/>
          <a:lstStyle/>
          <a:p>
            <a:pPr>
              <a:buNone/>
            </a:pPr>
            <a:r>
              <a:rPr lang="en-US" sz="1800" b="1" i="0" dirty="0"/>
              <a:t>D&amp;D Combat for DP Ruleset:</a:t>
            </a:r>
          </a:p>
          <a:p>
            <a:pPr lvl="3"/>
            <a:r>
              <a:rPr lang="en-US" sz="1600" dirty="0"/>
              <a:t>1 monster, 1 player character</a:t>
            </a:r>
          </a:p>
          <a:p>
            <a:pPr lvl="4"/>
            <a:r>
              <a:rPr lang="en-US" sz="1600" dirty="0"/>
              <a:t>Same weapon dice, health, and movement</a:t>
            </a:r>
          </a:p>
          <a:p>
            <a:pPr lvl="3"/>
            <a:r>
              <a:rPr lang="en-US" sz="1600" dirty="0"/>
              <a:t>Movement:</a:t>
            </a:r>
          </a:p>
          <a:p>
            <a:pPr lvl="4"/>
            <a:r>
              <a:rPr lang="en-US" sz="1600" dirty="0"/>
              <a:t>PC will move at the start of its turn, then perform an action</a:t>
            </a:r>
          </a:p>
          <a:p>
            <a:pPr lvl="4"/>
            <a:r>
              <a:rPr lang="en-US" sz="1600" dirty="0"/>
              <a:t>Monster will always move toward the player</a:t>
            </a:r>
          </a:p>
          <a:p>
            <a:pPr lvl="4"/>
            <a:r>
              <a:rPr lang="en-US" sz="1600" dirty="0"/>
              <a:t>Movement includes up, down, left, right</a:t>
            </a:r>
          </a:p>
          <a:p>
            <a:pPr lvl="3"/>
            <a:r>
              <a:rPr lang="en-US" sz="1600" dirty="0"/>
              <a:t>Combat:</a:t>
            </a:r>
          </a:p>
          <a:p>
            <a:pPr lvl="4"/>
            <a:r>
              <a:rPr lang="en-US" sz="1600" dirty="0"/>
              <a:t>PC and monster can perform one melee or ranged attack per turn</a:t>
            </a:r>
          </a:p>
          <a:p>
            <a:pPr lvl="4"/>
            <a:r>
              <a:rPr lang="en-US" sz="1600" dirty="0"/>
              <a:t>PC can perform one heal action, monster cannot heal</a:t>
            </a:r>
          </a:p>
          <a:p>
            <a:pPr lvl="4"/>
            <a:r>
              <a:rPr lang="en-US" sz="1600" dirty="0"/>
              <a:t>PC and monster can choose to do nothing on their turn</a:t>
            </a:r>
          </a:p>
          <a:p>
            <a:pPr marL="169862" lvl="4" indent="0"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None/>
            </a:pPr>
            <a:endParaRPr lang="en-US" sz="1800" dirty="0"/>
          </a:p>
          <a:p>
            <a:pPr lvl="5">
              <a:buNone/>
            </a:pPr>
            <a:endParaRPr lang="en-US" sz="18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Problem Formulation (add more math?)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BA7399-41F2-6142-B7DE-CE3EEAB169B8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BB459-8AE9-B16D-0E7A-12BB044C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44" y="1563166"/>
            <a:ext cx="6165580" cy="2469338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46FBCE3-D8B4-974F-7D90-835225505D83}"/>
              </a:ext>
            </a:extLst>
          </p:cNvPr>
          <p:cNvSpPr txBox="1">
            <a:spLocks/>
          </p:cNvSpPr>
          <p:nvPr/>
        </p:nvSpPr>
        <p:spPr>
          <a:xfrm>
            <a:off x="6004560" y="4528882"/>
            <a:ext cx="4803648" cy="14029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3"/>
            <a:r>
              <a:rPr lang="en-US" sz="1600"/>
              <a:t>No </a:t>
            </a:r>
            <a:r>
              <a:rPr lang="en-US" sz="1600" dirty="0"/>
              <a:t>a</a:t>
            </a:r>
            <a:r>
              <a:rPr lang="en-US" sz="1600"/>
              <a:t>bility </a:t>
            </a:r>
            <a:r>
              <a:rPr lang="en-US" sz="1600" dirty="0"/>
              <a:t>modifiers for PC or monster</a:t>
            </a:r>
          </a:p>
          <a:p>
            <a:pPr lvl="4"/>
            <a:r>
              <a:rPr lang="en-US" sz="1600" dirty="0"/>
              <a:t>Dice roll +0 for melee and ranged attacks</a:t>
            </a:r>
          </a:p>
          <a:p>
            <a:pPr lvl="3"/>
            <a:r>
              <a:rPr lang="en-US" sz="1600" dirty="0"/>
              <a:t>Attack ranges:</a:t>
            </a:r>
          </a:p>
          <a:p>
            <a:pPr lvl="4"/>
            <a:r>
              <a:rPr lang="en-US" sz="1600" dirty="0"/>
              <a:t>Melee: 1 block</a:t>
            </a:r>
          </a:p>
          <a:p>
            <a:pPr lvl="4"/>
            <a:r>
              <a:rPr lang="en-US" sz="1600" dirty="0"/>
              <a:t>Ranged: 2 blocks</a:t>
            </a:r>
          </a:p>
          <a:p>
            <a:pPr lvl="4"/>
            <a:endParaRPr lang="en-US" sz="1600" dirty="0"/>
          </a:p>
          <a:p>
            <a:pPr marL="169862" lvl="4" indent="0">
              <a:buFont typeface="Wingdings" panose="05000000000000000000" pitchFamily="2" charset="2"/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75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Model Formulation or maybe more math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3858768" cy="4120810"/>
          </a:xfrm>
        </p:spPr>
        <p:txBody>
          <a:bodyPr/>
          <a:lstStyle/>
          <a:p>
            <a:pPr lvl="1"/>
            <a:r>
              <a:rPr lang="en-US" sz="1600" dirty="0"/>
              <a:t>The states of the system include:	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position of PC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position of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HP of PC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HP of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Potion availability (PC only)</a:t>
            </a:r>
          </a:p>
          <a:p>
            <a:pPr lvl="1">
              <a:buNone/>
            </a:pPr>
            <a:r>
              <a:rPr lang="en-US" sz="1600" dirty="0"/>
              <a:t>The inputs to the system include: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Direction of movement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Melee attack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Ranged attack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heal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Nothing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A15CF0-559B-2F7F-8F5F-9EAC80489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9F6D602-8524-58DC-B18A-F81EB1CE2557}"/>
              </a:ext>
            </a:extLst>
          </p:cNvPr>
          <p:cNvSpPr txBox="1">
            <a:spLocks/>
          </p:cNvSpPr>
          <p:nvPr/>
        </p:nvSpPr>
        <p:spPr>
          <a:xfrm>
            <a:off x="7619998" y="1688125"/>
            <a:ext cx="3858768" cy="412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The dice used are d4, d6, d8, and d20 dice. These create the stochastic disturbance in the system. The success or failure of the input is defined as: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/>
              <a:t>The monster’s inputs are state-dependent in that it will always try to move toward the PC. It will always use a melee attack if it’s close enough, and a ranged attack if it’s further away.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7C7016-77AB-ABC9-7150-6EC9A3A2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039" y="2133016"/>
            <a:ext cx="3905795" cy="10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1534F-A2B0-5813-D0F2-9E0755072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793133"/>
            <a:ext cx="4477375" cy="6382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5BFBD4-443A-D344-A6B9-4F29412E6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03" y="4271055"/>
            <a:ext cx="218152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3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8EDC18-AC67-D93B-CCE9-1E4AB04B19E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800" i="0" dirty="0">
                <a:solidFill>
                  <a:schemeClr val="tx1"/>
                </a:solidFill>
                <a:latin typeface="+mn-lt"/>
              </a:rPr>
              <a:t>1. Define Markov Chains from given problem parameters</a:t>
            </a:r>
          </a:p>
          <a:p>
            <a:r>
              <a:rPr lang="en-US" sz="1800" i="0" dirty="0">
                <a:solidFill>
                  <a:schemeClr val="tx1"/>
                </a:solidFill>
                <a:latin typeface="+mn-lt"/>
              </a:rPr>
              <a:t>2. Update the Markov probability matrices for each input at each location in the grid</a:t>
            </a:r>
          </a:p>
          <a:p>
            <a:r>
              <a:rPr lang="en-US" sz="1800" i="0" dirty="0">
                <a:solidFill>
                  <a:schemeClr val="tx1"/>
                </a:solidFill>
                <a:latin typeface="+mn-lt"/>
              </a:rPr>
              <a:t>3. Simulate the system with an “infinite” time horizon and update the system at every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3129-C8A5-2D52-5228-AAF3424DDD3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Math? Maybe talk about the complexity of increasing HP values, movement directions, etc.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891E4-E8CE-5998-2BA8-309103B10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842034-0BBA-D0B4-78DF-F902EEAF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Dynamic Programming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1A99CA-5CF4-A3DD-C7D4-D60A49397C96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6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47ED1-0644-93D7-A256-80FEDD63CB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7DD79A-E26B-79E5-8D89-33FC79429025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8E84A-B005-4E32-5311-5B08FE72E953}"/>
              </a:ext>
            </a:extLst>
          </p:cNvPr>
          <p:cNvSpPr txBox="1"/>
          <p:nvPr/>
        </p:nvSpPr>
        <p:spPr>
          <a:xfrm>
            <a:off x="2572378" y="2059912"/>
            <a:ext cx="5486400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Good example (&gt; 3 rounds, more actions than just melee, PC wins)</a:t>
            </a:r>
          </a:p>
        </p:txBody>
      </p:sp>
    </p:spTree>
    <p:extLst>
      <p:ext uri="{BB962C8B-B14F-4D97-AF65-F5344CB8AC3E}">
        <p14:creationId xmlns:p14="http://schemas.microsoft.com/office/powerpoint/2010/main" val="364354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47ED1-0644-93D7-A256-80FEDD63CB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7DD79A-E26B-79E5-8D89-33FC79429025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E6DAA-36A5-2FBD-BE73-FEF19F9B96EB}"/>
              </a:ext>
            </a:extLst>
          </p:cNvPr>
          <p:cNvSpPr txBox="1"/>
          <p:nvPr/>
        </p:nvSpPr>
        <p:spPr>
          <a:xfrm>
            <a:off x="2572378" y="2059912"/>
            <a:ext cx="5486400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Bad example (PC loses, or sim is quick)</a:t>
            </a:r>
          </a:p>
        </p:txBody>
      </p:sp>
    </p:spTree>
    <p:extLst>
      <p:ext uri="{BB962C8B-B14F-4D97-AF65-F5344CB8AC3E}">
        <p14:creationId xmlns:p14="http://schemas.microsoft.com/office/powerpoint/2010/main" val="2269212401"/>
      </p:ext>
    </p:extLst>
  </p:cSld>
  <p:clrMapOvr>
    <a:masterClrMapping/>
  </p:clrMapOvr>
</p:sld>
</file>

<file path=ppt/theme/theme1.xml><?xml version="1.0" encoding="utf-8"?>
<a:theme xmlns:a="http://schemas.openxmlformats.org/drawingml/2006/main" name="Sophisticated Business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none" lIns="228600" tIns="228600" rIns="228600" bIns="228600" rtlCol="0" anchor="ctr">
        <a:noAutofit/>
      </a:bodyPr>
      <a:lstStyle>
        <a:defPPr algn="ctr">
          <a:defRPr sz="1400" dirty="0" smtClean="0">
            <a:solidFill>
              <a:schemeClr val="bg1"/>
            </a:solidFill>
            <a:latin typeface="Franklin Gothic Demi Cond" panose="020B07060304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4710</TotalTime>
  <Words>1048</Words>
  <Application>Microsoft Office PowerPoint</Application>
  <PresentationFormat>Widescreen</PresentationFormat>
  <Paragraphs>139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Franklin Gothic Book</vt:lpstr>
      <vt:lpstr>Franklin Gothic Demi Cond</vt:lpstr>
      <vt:lpstr>Georgia</vt:lpstr>
      <vt:lpstr>Wingdings</vt:lpstr>
      <vt:lpstr>Sophisticated Business</vt:lpstr>
      <vt:lpstr>D&amp;D Optimal Combat Encounter</vt:lpstr>
      <vt:lpstr>PowerPoint Presentation</vt:lpstr>
      <vt:lpstr>Introduction</vt:lpstr>
      <vt:lpstr>D&amp;D Combat → Problem Constraints</vt:lpstr>
      <vt:lpstr>Problem Formulation (add more math?)</vt:lpstr>
      <vt:lpstr>Model Formulation or maybe more math here</vt:lpstr>
      <vt:lpstr>Dynamic Programming Process</vt:lpstr>
      <vt:lpstr>PowerPoint Presentation</vt:lpstr>
      <vt:lpstr>PowerPoint Presentation</vt:lpstr>
      <vt:lpstr>Monte Carlo Results</vt:lpstr>
      <vt:lpstr>Monte Carlo Results</vt:lpstr>
      <vt:lpstr>Comparison: Human vs. Dynamic Program</vt:lpstr>
      <vt:lpstr>Future Work: Extensions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lastModifiedBy>Alyssa Vellucci</cp:lastModifiedBy>
  <cp:revision>190</cp:revision>
  <dcterms:created xsi:type="dcterms:W3CDTF">2014-02-06T21:29:49Z</dcterms:created>
  <dcterms:modified xsi:type="dcterms:W3CDTF">2023-04-26T01:20:03Z</dcterms:modified>
</cp:coreProperties>
</file>